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entury Gothic" panose="020B050202020202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33F471-8A90-4BBC-8786-312B3D529801}">
  <a:tblStyle styleId="{1E33F471-8A90-4BBC-8786-312B3D529801}"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it-IT" sz="1200" b="0" i="0" u="none" strike="noStrike" cap="none">
                <a:solidFill>
                  <a:schemeClr val="dk1"/>
                </a:solidFill>
                <a:latin typeface="Calibri"/>
                <a:ea typeface="Calibri"/>
                <a:cs typeface="Calibri"/>
                <a:sym typeface="Calibri"/>
              </a:rPr>
              <a:t>‹N›</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99038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49" name="Shape 1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5057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1" name="Shape 22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it-IT" sz="1200">
                <a:solidFill>
                  <a:schemeClr val="dk1"/>
                </a:solidFill>
                <a:latin typeface="Calibri"/>
                <a:ea typeface="Calibri"/>
                <a:cs typeface="Calibri"/>
                <a:sym typeface="Calibri"/>
              </a:rPr>
              <a:t>10</a:t>
            </a:fld>
            <a:endParaRPr lang="it-IT"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3391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27" name="Shape 2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3414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33" name="Shape 2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1644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39" name="Shape 2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1615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49" name="Shape 2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7381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58" name="Shape 1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5919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65" name="Shape 1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4565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72" name="Shape 1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3256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81" name="Shape 1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9942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88" name="Shape 18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7520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97" name="Shape 1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3160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8789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10" name="Shape 2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0349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1154954" y="1447800"/>
            <a:ext cx="8825657" cy="332958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7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23" name="Shape 23"/>
          <p:cNvSpPr txBox="1">
            <a:spLocks noGrp="1"/>
          </p:cNvSpPr>
          <p:nvPr>
            <p:ph type="subTitle" idx="1"/>
          </p:nvPr>
        </p:nvSpPr>
        <p:spPr>
          <a:xfrm>
            <a:off x="1154954" y="4777380"/>
            <a:ext cx="8825657" cy="861420"/>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2000" b="0" i="0" u="none" strike="noStrike" cap="none">
                <a:solidFill>
                  <a:schemeClr val="accent1"/>
                </a:solidFill>
                <a:latin typeface="Century Gothic"/>
                <a:ea typeface="Century Gothic"/>
                <a:cs typeface="Century Gothic"/>
                <a:sym typeface="Century Gothic"/>
              </a:defRPr>
            </a:lvl1pPr>
            <a:lvl2pPr marL="457200" marR="0" lvl="1" indent="0" algn="ctr" rtl="0">
              <a:spcBef>
                <a:spcPts val="1000"/>
              </a:spcBef>
              <a:spcAft>
                <a:spcPts val="0"/>
              </a:spcAft>
              <a:buClr>
                <a:schemeClr val="accent1"/>
              </a:buClr>
              <a:buFont typeface="Noto Sans Symbols"/>
              <a:buNone/>
              <a:defRPr sz="1800" b="0" i="0" u="none" strike="noStrike" cap="none">
                <a:solidFill>
                  <a:schemeClr val="lt1"/>
                </a:solidFill>
                <a:latin typeface="Century Gothic"/>
                <a:ea typeface="Century Gothic"/>
                <a:cs typeface="Century Gothic"/>
                <a:sym typeface="Century Gothic"/>
              </a:defRPr>
            </a:lvl2pPr>
            <a:lvl3pPr marL="914400" marR="0" lvl="2" indent="0" algn="ctr"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ctr" rtl="0">
              <a:spcBef>
                <a:spcPts val="1000"/>
              </a:spcBef>
              <a:spcAft>
                <a:spcPts val="0"/>
              </a:spcAft>
              <a:buClr>
                <a:schemeClr val="accent1"/>
              </a:buClr>
              <a:buFont typeface="Noto Sans Symbols"/>
              <a:buNone/>
              <a:defRPr sz="1400" b="0" i="0" u="none" strike="noStrike" cap="none">
                <a:solidFill>
                  <a:schemeClr val="lt1"/>
                </a:solidFill>
                <a:latin typeface="Century Gothic"/>
                <a:ea typeface="Century Gothic"/>
                <a:cs typeface="Century Gothic"/>
                <a:sym typeface="Century Gothic"/>
              </a:defRPr>
            </a:lvl4pPr>
            <a:lvl5pPr marL="1828800" marR="0" lvl="4" indent="0" algn="ctr" rtl="0">
              <a:spcBef>
                <a:spcPts val="1000"/>
              </a:spcBef>
              <a:spcAft>
                <a:spcPts val="0"/>
              </a:spcAft>
              <a:buClr>
                <a:schemeClr val="accent1"/>
              </a:buClr>
              <a:buFont typeface="Noto Sans Symbols"/>
              <a:buNone/>
              <a:defRPr sz="1400" b="0" i="0" u="none" strike="noStrike" cap="none">
                <a:solidFill>
                  <a:schemeClr val="lt1"/>
                </a:solidFill>
                <a:latin typeface="Century Gothic"/>
                <a:ea typeface="Century Gothic"/>
                <a:cs typeface="Century Gothic"/>
                <a:sym typeface="Century Gothic"/>
              </a:defRPr>
            </a:lvl5pPr>
            <a:lvl6pPr marL="2286000" marR="0" lvl="5" indent="0" algn="ctr" rtl="0">
              <a:spcBef>
                <a:spcPts val="1000"/>
              </a:spcBef>
              <a:spcAft>
                <a:spcPts val="0"/>
              </a:spcAft>
              <a:buClr>
                <a:schemeClr val="accent1"/>
              </a:buClr>
              <a:buFont typeface="Noto Sans Symbols"/>
              <a:buNone/>
              <a:defRPr sz="1400" b="0" i="0" u="none" strike="noStrike" cap="none">
                <a:solidFill>
                  <a:schemeClr val="lt1"/>
                </a:solidFill>
                <a:latin typeface="Century Gothic"/>
                <a:ea typeface="Century Gothic"/>
                <a:cs typeface="Century Gothic"/>
                <a:sym typeface="Century Gothic"/>
              </a:defRPr>
            </a:lvl6pPr>
            <a:lvl7pPr marL="2743200" marR="0" lvl="6" indent="0" algn="ctr" rtl="0">
              <a:spcBef>
                <a:spcPts val="1000"/>
              </a:spcBef>
              <a:spcAft>
                <a:spcPts val="0"/>
              </a:spcAft>
              <a:buClr>
                <a:schemeClr val="accent1"/>
              </a:buClr>
              <a:buFont typeface="Noto Sans Symbols"/>
              <a:buNone/>
              <a:defRPr sz="1400" b="0" i="0" u="none" strike="noStrike" cap="none">
                <a:solidFill>
                  <a:schemeClr val="lt1"/>
                </a:solidFill>
                <a:latin typeface="Century Gothic"/>
                <a:ea typeface="Century Gothic"/>
                <a:cs typeface="Century Gothic"/>
                <a:sym typeface="Century Gothic"/>
              </a:defRPr>
            </a:lvl7pPr>
            <a:lvl8pPr marL="3200400" marR="0" lvl="7" indent="0" algn="ctr" rtl="0">
              <a:spcBef>
                <a:spcPts val="1000"/>
              </a:spcBef>
              <a:spcAft>
                <a:spcPts val="0"/>
              </a:spcAft>
              <a:buClr>
                <a:schemeClr val="accent1"/>
              </a:buClr>
              <a:buFont typeface="Noto Sans Symbols"/>
              <a:buNone/>
              <a:defRPr sz="1400" b="0" i="0" u="none" strike="noStrike" cap="none">
                <a:solidFill>
                  <a:schemeClr val="lt1"/>
                </a:solidFill>
                <a:latin typeface="Century Gothic"/>
                <a:ea typeface="Century Gothic"/>
                <a:cs typeface="Century Gothic"/>
                <a:sym typeface="Century Gothic"/>
              </a:defRPr>
            </a:lvl8pPr>
            <a:lvl9pPr marL="3657600" marR="0" lvl="8" indent="0" algn="ctr" rtl="0">
              <a:spcBef>
                <a:spcPts val="1000"/>
              </a:spcBef>
              <a:spcAft>
                <a:spcPts val="0"/>
              </a:spcAft>
              <a:buClr>
                <a:schemeClr val="accent1"/>
              </a:buClr>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24" name="Shape 24"/>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5" name="Shape 25"/>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6" name="Shape 26"/>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u="none" strike="noStrike" cap="none">
                <a:solidFill>
                  <a:schemeClr val="lt1"/>
                </a:solidFill>
                <a:latin typeface="Century Gothic"/>
                <a:ea typeface="Century Gothic"/>
                <a:cs typeface="Century Gothic"/>
                <a:sym typeface="Century Gothic"/>
              </a:rPr>
              <a:t>‹N›</a:t>
            </a:fld>
            <a:endParaRPr lang="it-IT" sz="2800" b="0" i="0" u="none" strike="noStrike" cap="none">
              <a:solidFill>
                <a:schemeClr val="lt1"/>
              </a:solidFill>
              <a:latin typeface="Century Gothic"/>
              <a:ea typeface="Century Gothic"/>
              <a:cs typeface="Century Gothic"/>
              <a:sym typeface="Century Gothic"/>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Immagine panoramica con didascalia">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154955" y="4800587"/>
            <a:ext cx="8825657" cy="566737"/>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24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80" name="Shape 80"/>
          <p:cNvSpPr>
            <a:spLocks noGrp="1"/>
          </p:cNvSpPr>
          <p:nvPr>
            <p:ph type="pic" idx="2"/>
          </p:nvPr>
        </p:nvSpPr>
        <p:spPr>
          <a:xfrm>
            <a:off x="1154954" y="685800"/>
            <a:ext cx="8825657" cy="3640666"/>
          </a:xfrm>
          <a:prstGeom prst="roundRect">
            <a:avLst>
              <a:gd name="adj" fmla="val 1858"/>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81" name="Shape 81"/>
          <p:cNvSpPr txBox="1">
            <a:spLocks noGrp="1"/>
          </p:cNvSpPr>
          <p:nvPr>
            <p:ph type="body" idx="1"/>
          </p:nvPr>
        </p:nvSpPr>
        <p:spPr>
          <a:xfrm>
            <a:off x="1154955" y="5367325"/>
            <a:ext cx="8825655" cy="493711"/>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Char char="●"/>
              <a:defRPr sz="12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Char char="■"/>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82" name="Shape 82"/>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3" name="Shape 83"/>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4" name="Shape 84"/>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olo e sottotitolo">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154954" y="1447800"/>
            <a:ext cx="8825659" cy="1981199"/>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8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87" name="Shape 87"/>
          <p:cNvSpPr txBox="1">
            <a:spLocks noGrp="1"/>
          </p:cNvSpPr>
          <p:nvPr>
            <p:ph type="body" idx="1"/>
          </p:nvPr>
        </p:nvSpPr>
        <p:spPr>
          <a:xfrm>
            <a:off x="1154954" y="3657600"/>
            <a:ext cx="8825659" cy="2362200"/>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Char char="■"/>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88" name="Shape 88"/>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9" name="Shape 89"/>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0" name="Shape 90"/>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itazione con didascalia">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574800" y="1447800"/>
            <a:ext cx="7999315" cy="2323373"/>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8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93" name="Shape 93"/>
          <p:cNvSpPr txBox="1">
            <a:spLocks noGrp="1"/>
          </p:cNvSpPr>
          <p:nvPr>
            <p:ph type="body" idx="1"/>
          </p:nvPr>
        </p:nvSpPr>
        <p:spPr>
          <a:xfrm>
            <a:off x="1930400" y="3771173"/>
            <a:ext cx="7279649" cy="342174"/>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Char char="●"/>
              <a:defRPr sz="1400" b="0" i="0" u="none" strike="noStrike" cap="small">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Char char="■"/>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94" name="Shape 94"/>
          <p:cNvSpPr txBox="1">
            <a:spLocks noGrp="1"/>
          </p:cNvSpPr>
          <p:nvPr>
            <p:ph type="body" idx="2"/>
          </p:nvPr>
        </p:nvSpPr>
        <p:spPr>
          <a:xfrm>
            <a:off x="1154954" y="4350657"/>
            <a:ext cx="8825659" cy="1676399"/>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Char char="■"/>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95" name="Shape 95"/>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6" name="Shape 96"/>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7" name="Shape 97"/>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
        <p:nvSpPr>
          <p:cNvPr id="98" name="Shape 98"/>
          <p:cNvSpPr txBox="1"/>
          <p:nvPr/>
        </p:nvSpPr>
        <p:spPr>
          <a:xfrm>
            <a:off x="898295" y="971253"/>
            <a:ext cx="801912" cy="196976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it-IT" sz="12200" b="0" i="0">
                <a:solidFill>
                  <a:schemeClr val="accent1"/>
                </a:solidFill>
                <a:latin typeface="Arial"/>
                <a:ea typeface="Arial"/>
                <a:cs typeface="Arial"/>
                <a:sym typeface="Arial"/>
              </a:rPr>
              <a:t>“</a:t>
            </a:r>
          </a:p>
        </p:txBody>
      </p:sp>
      <p:sp>
        <p:nvSpPr>
          <p:cNvPr id="99" name="Shape 99"/>
          <p:cNvSpPr txBox="1"/>
          <p:nvPr/>
        </p:nvSpPr>
        <p:spPr>
          <a:xfrm>
            <a:off x="9330489" y="2613786"/>
            <a:ext cx="801912" cy="196976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it-IT" sz="12200" b="0" i="0">
                <a:solidFill>
                  <a:schemeClr val="accent1"/>
                </a:solidFill>
                <a:latin typeface="Arial"/>
                <a:ea typeface="Arial"/>
                <a:cs typeface="Arial"/>
                <a:sym typeface="Arial"/>
              </a:rPr>
              <a:t>”</a:t>
            </a:r>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cheda nome">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154954" y="3124200"/>
            <a:ext cx="8825659" cy="165318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40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02" name="Shape 102"/>
          <p:cNvSpPr txBox="1">
            <a:spLocks noGrp="1"/>
          </p:cNvSpPr>
          <p:nvPr>
            <p:ph type="body" idx="1"/>
          </p:nvPr>
        </p:nvSpPr>
        <p:spPr>
          <a:xfrm>
            <a:off x="1154954" y="4777380"/>
            <a:ext cx="8825659" cy="860399"/>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Char char="●"/>
              <a:defRPr sz="20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03" name="Shape 103"/>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4" name="Shape 104"/>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5" name="Shape 105"/>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onne">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08" name="Shape 108"/>
          <p:cNvSpPr txBox="1">
            <a:spLocks noGrp="1"/>
          </p:cNvSpPr>
          <p:nvPr>
            <p:ph type="body" idx="1"/>
          </p:nvPr>
        </p:nvSpPr>
        <p:spPr>
          <a:xfrm>
            <a:off x="632947" y="1981200"/>
            <a:ext cx="2946865"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Char char="●"/>
              <a:defRPr sz="24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Char char="○"/>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Char char="■"/>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9" name="Shape 109"/>
          <p:cNvSpPr txBox="1">
            <a:spLocks noGrp="1"/>
          </p:cNvSpPr>
          <p:nvPr>
            <p:ph type="body" idx="2"/>
          </p:nvPr>
        </p:nvSpPr>
        <p:spPr>
          <a:xfrm>
            <a:off x="652462" y="2667000"/>
            <a:ext cx="2927350" cy="3589337"/>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Char char="●"/>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Char char="■"/>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10" name="Shape 110"/>
          <p:cNvSpPr txBox="1">
            <a:spLocks noGrp="1"/>
          </p:cNvSpPr>
          <p:nvPr>
            <p:ph type="body" idx="3"/>
          </p:nvPr>
        </p:nvSpPr>
        <p:spPr>
          <a:xfrm>
            <a:off x="3883658" y="1981200"/>
            <a:ext cx="2936241"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Char char="●"/>
              <a:defRPr sz="24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Char char="○"/>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Char char="■"/>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11" name="Shape 111"/>
          <p:cNvSpPr txBox="1">
            <a:spLocks noGrp="1"/>
          </p:cNvSpPr>
          <p:nvPr>
            <p:ph type="body" idx="4"/>
          </p:nvPr>
        </p:nvSpPr>
        <p:spPr>
          <a:xfrm>
            <a:off x="3873105" y="2667000"/>
            <a:ext cx="2946793" cy="3589337"/>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Char char="●"/>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Char char="■"/>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12" name="Shape 112"/>
          <p:cNvSpPr txBox="1">
            <a:spLocks noGrp="1"/>
          </p:cNvSpPr>
          <p:nvPr>
            <p:ph type="body" idx="5"/>
          </p:nvPr>
        </p:nvSpPr>
        <p:spPr>
          <a:xfrm>
            <a:off x="7124700" y="1981200"/>
            <a:ext cx="2932112"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Char char="●"/>
              <a:defRPr sz="24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Char char="○"/>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Char char="■"/>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13" name="Shape 113"/>
          <p:cNvSpPr txBox="1">
            <a:spLocks noGrp="1"/>
          </p:cNvSpPr>
          <p:nvPr>
            <p:ph type="body" idx="6"/>
          </p:nvPr>
        </p:nvSpPr>
        <p:spPr>
          <a:xfrm>
            <a:off x="7124700" y="2667000"/>
            <a:ext cx="2932112" cy="3589337"/>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Char char="●"/>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Char char="■"/>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cxnSp>
        <p:nvCxnSpPr>
          <p:cNvPr id="114" name="Shape 114"/>
          <p:cNvCxnSpPr/>
          <p:nvPr/>
        </p:nvCxnSpPr>
        <p:spPr>
          <a:xfrm>
            <a:off x="3726142" y="2133600"/>
            <a:ext cx="0" cy="3962399"/>
          </a:xfrm>
          <a:prstGeom prst="straightConnector1">
            <a:avLst/>
          </a:prstGeom>
          <a:noFill/>
          <a:ln w="12700" cap="flat" cmpd="sng">
            <a:solidFill>
              <a:schemeClr val="accent1">
                <a:alpha val="40000"/>
              </a:schemeClr>
            </a:solidFill>
            <a:prstDash val="solid"/>
            <a:round/>
            <a:headEnd type="none" w="med" len="med"/>
            <a:tailEnd type="none" w="med" len="med"/>
          </a:ln>
        </p:spPr>
      </p:cxnSp>
      <p:cxnSp>
        <p:nvCxnSpPr>
          <p:cNvPr id="115" name="Shape 115"/>
          <p:cNvCxnSpPr/>
          <p:nvPr/>
        </p:nvCxnSpPr>
        <p:spPr>
          <a:xfrm>
            <a:off x="6962227" y="2133600"/>
            <a:ext cx="0" cy="3966881"/>
          </a:xfrm>
          <a:prstGeom prst="straightConnector1">
            <a:avLst/>
          </a:prstGeom>
          <a:noFill/>
          <a:ln w="12700" cap="flat" cmpd="sng">
            <a:solidFill>
              <a:schemeClr val="accent1">
                <a:alpha val="40000"/>
              </a:schemeClr>
            </a:solidFill>
            <a:prstDash val="solid"/>
            <a:round/>
            <a:headEnd type="none" w="med" len="med"/>
            <a:tailEnd type="none" w="med" len="med"/>
          </a:ln>
        </p:spPr>
      </p:cxnSp>
      <p:sp>
        <p:nvSpPr>
          <p:cNvPr id="116" name="Shape 116"/>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7" name="Shape 117"/>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8" name="Shape 118"/>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colonne immagine">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21" name="Shape 121"/>
          <p:cNvSpPr txBox="1">
            <a:spLocks noGrp="1"/>
          </p:cNvSpPr>
          <p:nvPr>
            <p:ph type="body" idx="1"/>
          </p:nvPr>
        </p:nvSpPr>
        <p:spPr>
          <a:xfrm>
            <a:off x="652462" y="4250948"/>
            <a:ext cx="2940049"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Char char="●"/>
              <a:defRPr sz="24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Char char="○"/>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Char char="■"/>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22" name="Shape 122"/>
          <p:cNvSpPr>
            <a:spLocks noGrp="1"/>
          </p:cNvSpPr>
          <p:nvPr>
            <p:ph type="pic" idx="2"/>
          </p:nvPr>
        </p:nvSpPr>
        <p:spPr>
          <a:xfrm>
            <a:off x="652462" y="2209800"/>
            <a:ext cx="2940049" cy="1524000"/>
          </a:xfrm>
          <a:prstGeom prst="roundRect">
            <a:avLst>
              <a:gd name="adj" fmla="val 1858"/>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3" name="Shape 123"/>
          <p:cNvSpPr txBox="1">
            <a:spLocks noGrp="1"/>
          </p:cNvSpPr>
          <p:nvPr>
            <p:ph type="body" idx="3"/>
          </p:nvPr>
        </p:nvSpPr>
        <p:spPr>
          <a:xfrm>
            <a:off x="652462" y="4827210"/>
            <a:ext cx="2940049" cy="659188"/>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Char char="●"/>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Char char="■"/>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24" name="Shape 124"/>
          <p:cNvSpPr txBox="1">
            <a:spLocks noGrp="1"/>
          </p:cNvSpPr>
          <p:nvPr>
            <p:ph type="body" idx="4"/>
          </p:nvPr>
        </p:nvSpPr>
        <p:spPr>
          <a:xfrm>
            <a:off x="3889375" y="4250948"/>
            <a:ext cx="2930525"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Char char="●"/>
              <a:defRPr sz="24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Char char="○"/>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Char char="■"/>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25" name="Shape 125"/>
          <p:cNvSpPr>
            <a:spLocks noGrp="1"/>
          </p:cNvSpPr>
          <p:nvPr>
            <p:ph type="pic" idx="5"/>
          </p:nvPr>
        </p:nvSpPr>
        <p:spPr>
          <a:xfrm>
            <a:off x="3889373" y="2209800"/>
            <a:ext cx="2930525" cy="1524000"/>
          </a:xfrm>
          <a:prstGeom prst="roundRect">
            <a:avLst>
              <a:gd name="adj" fmla="val 1858"/>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6" name="Shape 126"/>
          <p:cNvSpPr txBox="1">
            <a:spLocks noGrp="1"/>
          </p:cNvSpPr>
          <p:nvPr>
            <p:ph type="body" idx="6"/>
          </p:nvPr>
        </p:nvSpPr>
        <p:spPr>
          <a:xfrm>
            <a:off x="3888021" y="4827210"/>
            <a:ext cx="2934406" cy="659188"/>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Char char="●"/>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Char char="■"/>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27" name="Shape 127"/>
          <p:cNvSpPr txBox="1">
            <a:spLocks noGrp="1"/>
          </p:cNvSpPr>
          <p:nvPr>
            <p:ph type="body" idx="7"/>
          </p:nvPr>
        </p:nvSpPr>
        <p:spPr>
          <a:xfrm>
            <a:off x="7124700" y="4250948"/>
            <a:ext cx="2932112"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Char char="●"/>
              <a:defRPr sz="24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Char char="○"/>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Char char="■"/>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28" name="Shape 128"/>
          <p:cNvSpPr>
            <a:spLocks noGrp="1"/>
          </p:cNvSpPr>
          <p:nvPr>
            <p:ph type="pic" idx="8"/>
          </p:nvPr>
        </p:nvSpPr>
        <p:spPr>
          <a:xfrm>
            <a:off x="7124699" y="2209800"/>
            <a:ext cx="2932112" cy="1524000"/>
          </a:xfrm>
          <a:prstGeom prst="roundRect">
            <a:avLst>
              <a:gd name="adj" fmla="val 1858"/>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9" name="Shape 129"/>
          <p:cNvSpPr txBox="1">
            <a:spLocks noGrp="1"/>
          </p:cNvSpPr>
          <p:nvPr>
            <p:ph type="body" idx="9"/>
          </p:nvPr>
        </p:nvSpPr>
        <p:spPr>
          <a:xfrm>
            <a:off x="7124575" y="4827207"/>
            <a:ext cx="2935996" cy="659188"/>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Char char="●"/>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Char char="■"/>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cxnSp>
        <p:nvCxnSpPr>
          <p:cNvPr id="130" name="Shape 130"/>
          <p:cNvCxnSpPr/>
          <p:nvPr/>
        </p:nvCxnSpPr>
        <p:spPr>
          <a:xfrm>
            <a:off x="3726142" y="2133600"/>
            <a:ext cx="0" cy="3962399"/>
          </a:xfrm>
          <a:prstGeom prst="straightConnector1">
            <a:avLst/>
          </a:prstGeom>
          <a:noFill/>
          <a:ln w="12700" cap="flat" cmpd="sng">
            <a:solidFill>
              <a:schemeClr val="accent1">
                <a:alpha val="40000"/>
              </a:schemeClr>
            </a:solidFill>
            <a:prstDash val="solid"/>
            <a:round/>
            <a:headEnd type="none" w="med" len="med"/>
            <a:tailEnd type="none" w="med" len="med"/>
          </a:ln>
        </p:spPr>
      </p:cxnSp>
      <p:cxnSp>
        <p:nvCxnSpPr>
          <p:cNvPr id="131" name="Shape 131"/>
          <p:cNvCxnSpPr/>
          <p:nvPr/>
        </p:nvCxnSpPr>
        <p:spPr>
          <a:xfrm>
            <a:off x="6962227" y="2133600"/>
            <a:ext cx="0" cy="3966881"/>
          </a:xfrm>
          <a:prstGeom prst="straightConnector1">
            <a:avLst/>
          </a:prstGeom>
          <a:noFill/>
          <a:ln w="12700" cap="flat" cmpd="sng">
            <a:solidFill>
              <a:schemeClr val="accent1">
                <a:alpha val="40000"/>
              </a:schemeClr>
            </a:solidFill>
            <a:prstDash val="solid"/>
            <a:round/>
            <a:headEnd type="none" w="med" len="med"/>
            <a:tailEnd type="none" w="med" len="med"/>
          </a:ln>
        </p:spPr>
      </p:cxnSp>
      <p:sp>
        <p:nvSpPr>
          <p:cNvPr id="132" name="Shape 132"/>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3" name="Shape 133"/>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4" name="Shape 134"/>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olo e testo verticale">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37" name="Shape 137"/>
          <p:cNvSpPr txBox="1">
            <a:spLocks noGrp="1"/>
          </p:cNvSpPr>
          <p:nvPr>
            <p:ph type="body" idx="1"/>
          </p:nvPr>
        </p:nvSpPr>
        <p:spPr>
          <a:xfrm rot="5400000">
            <a:off x="3478842" y="-322612"/>
            <a:ext cx="4195480" cy="8946541"/>
          </a:xfrm>
          <a:prstGeom prst="rect">
            <a:avLst/>
          </a:prstGeom>
          <a:noFill/>
          <a:ln>
            <a:noFill/>
          </a:ln>
        </p:spPr>
        <p:txBody>
          <a:bodyPr lIns="91425" tIns="91425" rIns="91425" bIns="91425" anchor="t" anchorCtr="0"/>
          <a:lstStyle>
            <a:lvl1pPr marL="342900" marR="0" lvl="0" indent="-241300" algn="l" rtl="0">
              <a:spcBef>
                <a:spcPts val="1000"/>
              </a:spcBef>
              <a:spcAft>
                <a:spcPts val="0"/>
              </a:spcAft>
              <a:buNone/>
              <a:defRPr sz="2000" b="0" i="0" u="none" strike="noStrike" cap="none">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None/>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None/>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5pPr>
            <a:lvl6pPr marL="2514600" marR="0" lvl="5"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38" name="Shape 138"/>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9" name="Shape 139"/>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0" name="Shape 140"/>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1_Titolo e testo verticale">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rot="5400000">
            <a:off x="6267450" y="2466974"/>
            <a:ext cx="5826124" cy="175260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43" name="Shape 143"/>
          <p:cNvSpPr txBox="1">
            <a:spLocks noGrp="1"/>
          </p:cNvSpPr>
          <p:nvPr>
            <p:ph type="body" idx="1"/>
          </p:nvPr>
        </p:nvSpPr>
        <p:spPr>
          <a:xfrm rot="5400000">
            <a:off x="1679574" y="-139698"/>
            <a:ext cx="5368924" cy="7423149"/>
          </a:xfrm>
          <a:prstGeom prst="rect">
            <a:avLst/>
          </a:prstGeom>
          <a:noFill/>
          <a:ln>
            <a:noFill/>
          </a:ln>
        </p:spPr>
        <p:txBody>
          <a:bodyPr lIns="91425" tIns="91425" rIns="91425" bIns="91425" anchor="t" anchorCtr="0"/>
          <a:lstStyle>
            <a:lvl1pPr marL="342900" marR="0" lvl="0" indent="-241300" algn="l" rtl="0">
              <a:spcBef>
                <a:spcPts val="1000"/>
              </a:spcBef>
              <a:spcAft>
                <a:spcPts val="0"/>
              </a:spcAft>
              <a:buNone/>
              <a:defRPr sz="2000" b="0" i="0" u="none" strike="noStrike" cap="none">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None/>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None/>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5pPr>
            <a:lvl6pPr marL="2514600" marR="0" lvl="5"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4" name="Shape 144"/>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5" name="Shape 145"/>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6" name="Shape 146"/>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29" name="Shape 29"/>
          <p:cNvSpPr txBox="1">
            <a:spLocks noGrp="1"/>
          </p:cNvSpPr>
          <p:nvPr>
            <p:ph type="body" idx="1"/>
          </p:nvPr>
        </p:nvSpPr>
        <p:spPr>
          <a:xfrm>
            <a:off x="1103312" y="2052917"/>
            <a:ext cx="8946541" cy="4195480"/>
          </a:xfrm>
          <a:prstGeom prst="rect">
            <a:avLst/>
          </a:prstGeom>
          <a:noFill/>
          <a:ln>
            <a:noFill/>
          </a:ln>
        </p:spPr>
        <p:txBody>
          <a:bodyPr lIns="91425" tIns="91425" rIns="91425" bIns="91425" anchor="t" anchorCtr="0"/>
          <a:lstStyle>
            <a:lvl1pPr marL="342900" marR="0" lvl="0" indent="-241300" algn="l" rtl="0">
              <a:spcBef>
                <a:spcPts val="1000"/>
              </a:spcBef>
              <a:spcAft>
                <a:spcPts val="0"/>
              </a:spcAft>
              <a:buNone/>
              <a:defRPr sz="2000" b="0" i="0" u="none" strike="noStrike" cap="none">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None/>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None/>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5pPr>
            <a:lvl6pPr marL="2514600" marR="0" lvl="5"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30" name="Shape 30"/>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1" name="Shape 31"/>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2" name="Shape 32"/>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uota">
    <p:spTree>
      <p:nvGrpSpPr>
        <p:cNvPr id="1" name="Shape 33"/>
        <p:cNvGrpSpPr/>
        <p:nvPr/>
      </p:nvGrpSpPr>
      <p:grpSpPr>
        <a:xfrm>
          <a:off x="0" y="0"/>
          <a:ext cx="0" cy="0"/>
          <a:chOff x="0" y="0"/>
          <a:chExt cx="0" cy="0"/>
        </a:xfrm>
      </p:grpSpPr>
      <p:sp>
        <p:nvSpPr>
          <p:cNvPr id="34" name="Shape 34"/>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5" name="Shape 35"/>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6" name="Shape 36"/>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154955" y="2861733"/>
            <a:ext cx="8825657" cy="1915646"/>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40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39" name="Shape 39"/>
          <p:cNvSpPr txBox="1">
            <a:spLocks noGrp="1"/>
          </p:cNvSpPr>
          <p:nvPr>
            <p:ph type="body" idx="1"/>
          </p:nvPr>
        </p:nvSpPr>
        <p:spPr>
          <a:xfrm>
            <a:off x="1154954" y="4777380"/>
            <a:ext cx="8825657" cy="860399"/>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Char char="●"/>
              <a:defRPr sz="20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40" name="Shape 40"/>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1" name="Shape 41"/>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2" name="Shape 42"/>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45" name="Shape 45"/>
          <p:cNvSpPr txBox="1">
            <a:spLocks noGrp="1"/>
          </p:cNvSpPr>
          <p:nvPr>
            <p:ph type="body" idx="1"/>
          </p:nvPr>
        </p:nvSpPr>
        <p:spPr>
          <a:xfrm>
            <a:off x="1103312" y="2060575"/>
            <a:ext cx="4396339" cy="4195763"/>
          </a:xfrm>
          <a:prstGeom prst="rect">
            <a:avLst/>
          </a:prstGeom>
          <a:noFill/>
          <a:ln>
            <a:noFill/>
          </a:ln>
        </p:spPr>
        <p:txBody>
          <a:bodyPr lIns="91425" tIns="91425" rIns="91425" bIns="91425" anchor="t" anchorCtr="0"/>
          <a:lstStyle>
            <a:lvl1pPr marL="342900" marR="0" lvl="0" indent="-251459" algn="l" rtl="0">
              <a:spcBef>
                <a:spcPts val="1000"/>
              </a:spcBef>
              <a:spcAft>
                <a:spcPts val="0"/>
              </a:spcAft>
              <a:buNone/>
              <a:defRPr sz="1800" b="0" i="0" u="none" strike="noStrike" cap="none">
                <a:solidFill>
                  <a:schemeClr val="lt1"/>
                </a:solidFill>
                <a:latin typeface="Century Gothic"/>
                <a:ea typeface="Century Gothic"/>
                <a:cs typeface="Century Gothic"/>
                <a:sym typeface="Century Gothic"/>
              </a:defRPr>
            </a:lvl1pPr>
            <a:lvl2pPr marL="742950" marR="0" lvl="1" indent="-204469" algn="l" rtl="0">
              <a:spcBef>
                <a:spcPts val="1000"/>
              </a:spcBef>
              <a:spcAft>
                <a:spcPts val="0"/>
              </a:spcAft>
              <a:buNone/>
              <a:defRPr sz="1600" b="0" i="0" u="none" strike="noStrike" cap="none">
                <a:solidFill>
                  <a:schemeClr val="lt1"/>
                </a:solidFill>
                <a:latin typeface="Century Gothic"/>
                <a:ea typeface="Century Gothic"/>
                <a:cs typeface="Century Gothic"/>
                <a:sym typeface="Century Gothic"/>
              </a:defRPr>
            </a:lvl2pPr>
            <a:lvl3pPr marL="1143000" marR="0" lvl="2" indent="-157480"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3pPr>
            <a:lvl4pPr marL="1600200" marR="0" lvl="3"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4pPr>
            <a:lvl5pPr marL="2057400" marR="0" lvl="4"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5pPr>
            <a:lvl6pPr marL="2514600" marR="0" lvl="5"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6pPr>
            <a:lvl7pPr marL="2971800" marR="0" lvl="6"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7pPr>
            <a:lvl8pPr marL="3429000" marR="0" lvl="7" indent="-167640"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8pPr>
            <a:lvl9pPr marL="3886200" marR="0" lvl="8" indent="-167640"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46" name="Shape 46"/>
          <p:cNvSpPr txBox="1">
            <a:spLocks noGrp="1"/>
          </p:cNvSpPr>
          <p:nvPr>
            <p:ph type="body" idx="2"/>
          </p:nvPr>
        </p:nvSpPr>
        <p:spPr>
          <a:xfrm>
            <a:off x="5654492" y="2056091"/>
            <a:ext cx="4396340" cy="4200244"/>
          </a:xfrm>
          <a:prstGeom prst="rect">
            <a:avLst/>
          </a:prstGeom>
          <a:noFill/>
          <a:ln>
            <a:noFill/>
          </a:ln>
        </p:spPr>
        <p:txBody>
          <a:bodyPr lIns="91425" tIns="91425" rIns="91425" bIns="91425" anchor="t" anchorCtr="0"/>
          <a:lstStyle>
            <a:lvl1pPr marL="342900" marR="0" lvl="0" indent="-251459" algn="l" rtl="0">
              <a:spcBef>
                <a:spcPts val="1000"/>
              </a:spcBef>
              <a:spcAft>
                <a:spcPts val="0"/>
              </a:spcAft>
              <a:buNone/>
              <a:defRPr sz="1800" b="0" i="0" u="none" strike="noStrike" cap="none">
                <a:solidFill>
                  <a:schemeClr val="lt1"/>
                </a:solidFill>
                <a:latin typeface="Century Gothic"/>
                <a:ea typeface="Century Gothic"/>
                <a:cs typeface="Century Gothic"/>
                <a:sym typeface="Century Gothic"/>
              </a:defRPr>
            </a:lvl1pPr>
            <a:lvl2pPr marL="742950" marR="0" lvl="1" indent="-204469" algn="l" rtl="0">
              <a:spcBef>
                <a:spcPts val="1000"/>
              </a:spcBef>
              <a:spcAft>
                <a:spcPts val="0"/>
              </a:spcAft>
              <a:buNone/>
              <a:defRPr sz="1600" b="0" i="0" u="none" strike="noStrike" cap="none">
                <a:solidFill>
                  <a:schemeClr val="lt1"/>
                </a:solidFill>
                <a:latin typeface="Century Gothic"/>
                <a:ea typeface="Century Gothic"/>
                <a:cs typeface="Century Gothic"/>
                <a:sym typeface="Century Gothic"/>
              </a:defRPr>
            </a:lvl2pPr>
            <a:lvl3pPr marL="1143000" marR="0" lvl="2" indent="-157480"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3pPr>
            <a:lvl4pPr marL="1600200" marR="0" lvl="3"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4pPr>
            <a:lvl5pPr marL="2057400" marR="0" lvl="4"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5pPr>
            <a:lvl6pPr marL="2514600" marR="0" lvl="5"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6pPr>
            <a:lvl7pPr marL="2971800" marR="0" lvl="6"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7pPr>
            <a:lvl8pPr marL="3429000" marR="0" lvl="7" indent="-167640"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8pPr>
            <a:lvl9pPr marL="3886200" marR="0" lvl="8" indent="-167640"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47" name="Shape 47"/>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8" name="Shape 48"/>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9" name="Shape 49"/>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nfronto">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52" name="Shape 52"/>
          <p:cNvSpPr txBox="1">
            <a:spLocks noGrp="1"/>
          </p:cNvSpPr>
          <p:nvPr>
            <p:ph type="body" idx="1"/>
          </p:nvPr>
        </p:nvSpPr>
        <p:spPr>
          <a:xfrm>
            <a:off x="1103312" y="1905000"/>
            <a:ext cx="4396337"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Char char="●"/>
              <a:defRPr sz="24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Char char="○"/>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Char char="■"/>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53" name="Shape 53"/>
          <p:cNvSpPr txBox="1">
            <a:spLocks noGrp="1"/>
          </p:cNvSpPr>
          <p:nvPr>
            <p:ph type="body" idx="2"/>
          </p:nvPr>
        </p:nvSpPr>
        <p:spPr>
          <a:xfrm>
            <a:off x="1103312" y="2514600"/>
            <a:ext cx="4396339" cy="3741738"/>
          </a:xfrm>
          <a:prstGeom prst="rect">
            <a:avLst/>
          </a:prstGeom>
          <a:noFill/>
          <a:ln>
            <a:noFill/>
          </a:ln>
        </p:spPr>
        <p:txBody>
          <a:bodyPr lIns="91425" tIns="91425" rIns="91425" bIns="91425" anchor="t" anchorCtr="0"/>
          <a:lstStyle>
            <a:lvl1pPr marL="342900" marR="0" lvl="0" indent="-251459" algn="l" rtl="0">
              <a:spcBef>
                <a:spcPts val="1000"/>
              </a:spcBef>
              <a:spcAft>
                <a:spcPts val="0"/>
              </a:spcAft>
              <a:buNone/>
              <a:defRPr sz="1800" b="0" i="0" u="none" strike="noStrike" cap="none">
                <a:solidFill>
                  <a:schemeClr val="lt1"/>
                </a:solidFill>
                <a:latin typeface="Century Gothic"/>
                <a:ea typeface="Century Gothic"/>
                <a:cs typeface="Century Gothic"/>
                <a:sym typeface="Century Gothic"/>
              </a:defRPr>
            </a:lvl1pPr>
            <a:lvl2pPr marL="742950" marR="0" lvl="1" indent="-204469" algn="l" rtl="0">
              <a:spcBef>
                <a:spcPts val="1000"/>
              </a:spcBef>
              <a:spcAft>
                <a:spcPts val="0"/>
              </a:spcAft>
              <a:buNone/>
              <a:defRPr sz="1600" b="0" i="0" u="none" strike="noStrike" cap="none">
                <a:solidFill>
                  <a:schemeClr val="lt1"/>
                </a:solidFill>
                <a:latin typeface="Century Gothic"/>
                <a:ea typeface="Century Gothic"/>
                <a:cs typeface="Century Gothic"/>
                <a:sym typeface="Century Gothic"/>
              </a:defRPr>
            </a:lvl2pPr>
            <a:lvl3pPr marL="1143000" marR="0" lvl="2" indent="-157480"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3pPr>
            <a:lvl4pPr marL="1600200" marR="0" lvl="3"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4pPr>
            <a:lvl5pPr marL="2057400" marR="0" lvl="4"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5pPr>
            <a:lvl6pPr marL="2514600" marR="0" lvl="5"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6pPr>
            <a:lvl7pPr marL="2971800" marR="0" lvl="6"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7pPr>
            <a:lvl8pPr marL="3429000" marR="0" lvl="7" indent="-167640"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8pPr>
            <a:lvl9pPr marL="3886200" marR="0" lvl="8" indent="-167640"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54" name="Shape 54"/>
          <p:cNvSpPr txBox="1">
            <a:spLocks noGrp="1"/>
          </p:cNvSpPr>
          <p:nvPr>
            <p:ph type="body" idx="3"/>
          </p:nvPr>
        </p:nvSpPr>
        <p:spPr>
          <a:xfrm>
            <a:off x="5654494" y="1905000"/>
            <a:ext cx="4396339"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Char char="●"/>
              <a:defRPr sz="24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Char char="○"/>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Char char="■"/>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Char char="■"/>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55" name="Shape 55"/>
          <p:cNvSpPr txBox="1">
            <a:spLocks noGrp="1"/>
          </p:cNvSpPr>
          <p:nvPr>
            <p:ph type="body" idx="4"/>
          </p:nvPr>
        </p:nvSpPr>
        <p:spPr>
          <a:xfrm>
            <a:off x="5654494" y="2514600"/>
            <a:ext cx="4396339" cy="3741738"/>
          </a:xfrm>
          <a:prstGeom prst="rect">
            <a:avLst/>
          </a:prstGeom>
          <a:noFill/>
          <a:ln>
            <a:noFill/>
          </a:ln>
        </p:spPr>
        <p:txBody>
          <a:bodyPr lIns="91425" tIns="91425" rIns="91425" bIns="91425" anchor="t" anchorCtr="0"/>
          <a:lstStyle>
            <a:lvl1pPr marL="342900" marR="0" lvl="0" indent="-251459" algn="l" rtl="0">
              <a:spcBef>
                <a:spcPts val="1000"/>
              </a:spcBef>
              <a:spcAft>
                <a:spcPts val="0"/>
              </a:spcAft>
              <a:buNone/>
              <a:defRPr sz="1800" b="0" i="0" u="none" strike="noStrike" cap="none">
                <a:solidFill>
                  <a:schemeClr val="lt1"/>
                </a:solidFill>
                <a:latin typeface="Century Gothic"/>
                <a:ea typeface="Century Gothic"/>
                <a:cs typeface="Century Gothic"/>
                <a:sym typeface="Century Gothic"/>
              </a:defRPr>
            </a:lvl1pPr>
            <a:lvl2pPr marL="742950" marR="0" lvl="1" indent="-204469" algn="l" rtl="0">
              <a:spcBef>
                <a:spcPts val="1000"/>
              </a:spcBef>
              <a:spcAft>
                <a:spcPts val="0"/>
              </a:spcAft>
              <a:buNone/>
              <a:defRPr sz="1600" b="0" i="0" u="none" strike="noStrike" cap="none">
                <a:solidFill>
                  <a:schemeClr val="lt1"/>
                </a:solidFill>
                <a:latin typeface="Century Gothic"/>
                <a:ea typeface="Century Gothic"/>
                <a:cs typeface="Century Gothic"/>
                <a:sym typeface="Century Gothic"/>
              </a:defRPr>
            </a:lvl2pPr>
            <a:lvl3pPr marL="1143000" marR="0" lvl="2" indent="-157480"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3pPr>
            <a:lvl4pPr marL="1600200" marR="0" lvl="3"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4pPr>
            <a:lvl5pPr marL="2057400" marR="0" lvl="4"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5pPr>
            <a:lvl6pPr marL="2514600" marR="0" lvl="5"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6pPr>
            <a:lvl7pPr marL="2971800" marR="0" lvl="6"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7pPr>
            <a:lvl8pPr marL="3429000" marR="0" lvl="7" indent="-167640"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8pPr>
            <a:lvl9pPr marL="3886200" marR="0" lvl="8" indent="-167640"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56" name="Shape 56"/>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7" name="Shape 57"/>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8" name="Shape 58"/>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61" name="Shape 61"/>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2" name="Shape 62"/>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3" name="Shape 63"/>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uto con didascalia">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154954" y="1447800"/>
            <a:ext cx="3401063" cy="144780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24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66" name="Shape 66"/>
          <p:cNvSpPr txBox="1">
            <a:spLocks noGrp="1"/>
          </p:cNvSpPr>
          <p:nvPr>
            <p:ph type="body" idx="1"/>
          </p:nvPr>
        </p:nvSpPr>
        <p:spPr>
          <a:xfrm>
            <a:off x="4784616" y="1447800"/>
            <a:ext cx="5195997" cy="4572000"/>
          </a:xfrm>
          <a:prstGeom prst="rect">
            <a:avLst/>
          </a:prstGeom>
          <a:noFill/>
          <a:ln>
            <a:noFill/>
          </a:ln>
        </p:spPr>
        <p:txBody>
          <a:bodyPr lIns="91425" tIns="91425" rIns="91425" bIns="91425" anchor="ctr" anchorCtr="0"/>
          <a:lstStyle>
            <a:lvl1pPr marL="342900" marR="0" lvl="0" indent="-241300" algn="l" rtl="0">
              <a:spcBef>
                <a:spcPts val="1000"/>
              </a:spcBef>
              <a:spcAft>
                <a:spcPts val="0"/>
              </a:spcAft>
              <a:buNone/>
              <a:defRPr sz="2000" b="0" i="0" u="none" strike="noStrike" cap="none">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None/>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None/>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5pPr>
            <a:lvl6pPr marL="2514600" marR="0" lvl="5"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7" name="Shape 67"/>
          <p:cNvSpPr txBox="1">
            <a:spLocks noGrp="1"/>
          </p:cNvSpPr>
          <p:nvPr>
            <p:ph type="body" idx="2"/>
          </p:nvPr>
        </p:nvSpPr>
        <p:spPr>
          <a:xfrm>
            <a:off x="1154954" y="3129280"/>
            <a:ext cx="3401062" cy="2895598"/>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Char char="●"/>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Char char="■"/>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68" name="Shape 68"/>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9" name="Shape 69"/>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0" name="Shape 70"/>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magine con didascalia">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153907" y="1854191"/>
            <a:ext cx="5092905" cy="1574808"/>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73" name="Shape 73"/>
          <p:cNvSpPr>
            <a:spLocks noGrp="1"/>
          </p:cNvSpPr>
          <p:nvPr>
            <p:ph type="pic" idx="2"/>
          </p:nvPr>
        </p:nvSpPr>
        <p:spPr>
          <a:xfrm>
            <a:off x="6949546" y="1143000"/>
            <a:ext cx="3200399" cy="4572000"/>
          </a:xfrm>
          <a:prstGeom prst="roundRect">
            <a:avLst>
              <a:gd name="adj" fmla="val 1858"/>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4" name="Shape 74"/>
          <p:cNvSpPr txBox="1">
            <a:spLocks noGrp="1"/>
          </p:cNvSpPr>
          <p:nvPr>
            <p:ph type="body" idx="1"/>
          </p:nvPr>
        </p:nvSpPr>
        <p:spPr>
          <a:xfrm>
            <a:off x="1154954" y="3657600"/>
            <a:ext cx="5084979" cy="1371599"/>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Char char="●"/>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Char char="■"/>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75" name="Shape 75"/>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6" name="Shape 76"/>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7" name="Shape 77"/>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20">
            <a:alphaModFix/>
          </a:blip>
          <a:srcRect l="3613"/>
          <a:stretch/>
        </p:blipFill>
        <p:spPr>
          <a:xfrm>
            <a:off x="0" y="2669684"/>
            <a:ext cx="4037012" cy="4188315"/>
          </a:xfrm>
          <a:prstGeom prst="rect">
            <a:avLst/>
          </a:prstGeom>
          <a:noFill/>
          <a:ln>
            <a:noFill/>
          </a:ln>
        </p:spPr>
      </p:pic>
      <p:pic>
        <p:nvPicPr>
          <p:cNvPr id="11" name="Shape 11"/>
          <p:cNvPicPr preferRelativeResize="0"/>
          <p:nvPr/>
        </p:nvPicPr>
        <p:blipFill rotWithShape="1">
          <a:blip r:embed="rId21">
            <a:alphaModFix/>
          </a:blip>
          <a:srcRect l="35640"/>
          <a:stretch/>
        </p:blipFill>
        <p:spPr>
          <a:xfrm>
            <a:off x="0" y="2892347"/>
            <a:ext cx="1522412" cy="2365453"/>
          </a:xfrm>
          <a:prstGeom prst="rect">
            <a:avLst/>
          </a:prstGeom>
          <a:noFill/>
          <a:ln>
            <a:noFill/>
          </a:ln>
        </p:spPr>
      </p:pic>
      <p:sp>
        <p:nvSpPr>
          <p:cNvPr id="12" name="Shape 12"/>
          <p:cNvSpPr/>
          <p:nvPr/>
        </p:nvSpPr>
        <p:spPr>
          <a:xfrm>
            <a:off x="8609011" y="1676400"/>
            <a:ext cx="2819400" cy="2819400"/>
          </a:xfrm>
          <a:prstGeom prst="ellipse">
            <a:avLst/>
          </a:prstGeom>
          <a:gradFill>
            <a:gsLst>
              <a:gs pos="0">
                <a:srgbClr val="78C4F1">
                  <a:alpha val="6666"/>
                </a:srgbClr>
              </a:gs>
              <a:gs pos="36000">
                <a:srgbClr val="78C4F1">
                  <a:alpha val="5882"/>
                </a:srgbClr>
              </a:gs>
              <a:gs pos="69000">
                <a:srgbClr val="78C4F1">
                  <a:alpha val="0"/>
                </a:srgbClr>
              </a:gs>
              <a:gs pos="100000">
                <a:srgbClr val="78C4F1">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pic>
        <p:nvPicPr>
          <p:cNvPr id="13" name="Shape 13"/>
          <p:cNvPicPr preferRelativeResize="0"/>
          <p:nvPr/>
        </p:nvPicPr>
        <p:blipFill rotWithShape="1">
          <a:blip r:embed="rId22">
            <a:alphaModFix/>
          </a:blip>
          <a:srcRect t="28812"/>
          <a:stretch/>
        </p:blipFill>
        <p:spPr>
          <a:xfrm>
            <a:off x="7999411" y="0"/>
            <a:ext cx="1603386" cy="1141406"/>
          </a:xfrm>
          <a:prstGeom prst="rect">
            <a:avLst/>
          </a:prstGeom>
          <a:noFill/>
          <a:ln>
            <a:noFill/>
          </a:ln>
        </p:spPr>
      </p:pic>
      <p:pic>
        <p:nvPicPr>
          <p:cNvPr id="14" name="Shape 14"/>
          <p:cNvPicPr preferRelativeResize="0"/>
          <p:nvPr/>
        </p:nvPicPr>
        <p:blipFill rotWithShape="1">
          <a:blip r:embed="rId23">
            <a:alphaModFix/>
          </a:blip>
          <a:srcRect b="23320"/>
          <a:stretch/>
        </p:blipFill>
        <p:spPr>
          <a:xfrm>
            <a:off x="8609011" y="6096000"/>
            <a:ext cx="993734" cy="762000"/>
          </a:xfrm>
          <a:prstGeom prst="rect">
            <a:avLst/>
          </a:prstGeom>
          <a:noFill/>
          <a:ln>
            <a:noFill/>
          </a:ln>
        </p:spPr>
      </p:pic>
      <p:sp>
        <p:nvSpPr>
          <p:cNvPr id="15" name="Shape 15"/>
          <p:cNvSpPr/>
          <p:nvPr/>
        </p:nvSpPr>
        <p:spPr>
          <a:xfrm>
            <a:off x="10437811" y="0"/>
            <a:ext cx="685799" cy="1143000"/>
          </a:xfrm>
          <a:prstGeom prst="rect">
            <a:avLst/>
          </a:prstGeom>
          <a:solidFill>
            <a:schemeClr val="accent1"/>
          </a:solidFill>
          <a:ln>
            <a:noFill/>
          </a:ln>
          <a:effectLst>
            <a:outerShdw blurRad="38100" dist="25400" dir="5400000" rotWithShape="0">
              <a:srgbClr val="000000">
                <a:alpha val="44705"/>
              </a:srgbClr>
            </a:outerShdw>
          </a:effectLst>
        </p:spPr>
        <p:txBody>
          <a:bodyPr lIns="91425" tIns="91425" rIns="91425" bIns="91425" anchor="ctr" anchorCtr="0">
            <a:noAutofit/>
          </a:bodyPr>
          <a:lstStyle/>
          <a:p>
            <a:pPr lvl="0">
              <a:spcBef>
                <a:spcPts val="0"/>
              </a:spcBef>
              <a:buNone/>
            </a:pPr>
            <a:endParaRPr/>
          </a:p>
        </p:txBody>
      </p:sp>
      <p:sp>
        <p:nvSpPr>
          <p:cNvPr id="16" name="Shape 16"/>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7" name="Shape 17"/>
          <p:cNvSpPr txBox="1">
            <a:spLocks noGrp="1"/>
          </p:cNvSpPr>
          <p:nvPr>
            <p:ph type="body" idx="1"/>
          </p:nvPr>
        </p:nvSpPr>
        <p:spPr>
          <a:xfrm>
            <a:off x="1103312" y="2052917"/>
            <a:ext cx="8946541" cy="4195480"/>
          </a:xfrm>
          <a:prstGeom prst="rect">
            <a:avLst/>
          </a:prstGeom>
          <a:noFill/>
          <a:ln>
            <a:noFill/>
          </a:ln>
        </p:spPr>
        <p:txBody>
          <a:bodyPr lIns="91425" tIns="91425" rIns="91425" bIns="91425" anchor="t" anchorCtr="0"/>
          <a:lstStyle>
            <a:lvl1pPr marL="342900" marR="0" lvl="0" indent="-241300" algn="l" rtl="0">
              <a:spcBef>
                <a:spcPts val="1000"/>
              </a:spcBef>
              <a:spcAft>
                <a:spcPts val="0"/>
              </a:spcAft>
              <a:buNone/>
              <a:defRPr sz="2000" b="0" i="0" u="none" strike="noStrike" cap="none">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None/>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None/>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5pPr>
            <a:lvl6pPr marL="2514600" marR="0" lvl="5"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8" name="Shape 18"/>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Shape 19"/>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Shape 20"/>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u="none" strike="noStrike" cap="none">
                <a:solidFill>
                  <a:schemeClr val="lt1"/>
                </a:solidFill>
                <a:latin typeface="Century Gothic"/>
                <a:ea typeface="Century Gothic"/>
                <a:cs typeface="Century Gothic"/>
                <a:sym typeface="Century Gothic"/>
              </a:rPr>
              <a:t>‹N›</a:t>
            </a:fld>
            <a:endParaRPr lang="it-IT" sz="2800" b="0" i="0" u="none" strike="noStrike" cap="none">
              <a:solidFill>
                <a:schemeClr val="lt1"/>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www.tuttocitta.it/mappa/mariglianella/via-roma" TargetMode="External"/><Relationship Id="rId13" Type="http://schemas.openxmlformats.org/officeDocument/2006/relationships/image" Target="../media/image18.jpg"/><Relationship Id="rId3" Type="http://schemas.openxmlformats.org/officeDocument/2006/relationships/hyperlink" Target="https://www.tuttocitta.it/mappa/mariglianella/via-guglielmo-marconi" TargetMode="External"/><Relationship Id="rId7" Type="http://schemas.openxmlformats.org/officeDocument/2006/relationships/hyperlink" Target="https://www.tuttocitta.it/mappa/mariglianella/via-cimitero" TargetMode="External"/><Relationship Id="rId12" Type="http://schemas.openxmlformats.org/officeDocument/2006/relationships/hyperlink" Target="https://www.tuttocitta.it/mappa/mariglianella/via-firenz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tuttocitta.it/mappa/mariglianella/via-vittorio-veneto" TargetMode="External"/><Relationship Id="rId11" Type="http://schemas.openxmlformats.org/officeDocument/2006/relationships/hyperlink" Target="https://www.tuttocitta.it/mappa/mariglianella/via-eugenio-montale" TargetMode="External"/><Relationship Id="rId5" Type="http://schemas.openxmlformats.org/officeDocument/2006/relationships/hyperlink" Target="https://www.tuttocitta.it/mappa/mariglianella/via-dante-alighieri" TargetMode="External"/><Relationship Id="rId10" Type="http://schemas.openxmlformats.org/officeDocument/2006/relationships/hyperlink" Target="https://www.tuttocitta.it/mappa/mariglianella/via-leonardo-da-vinci" TargetMode="External"/><Relationship Id="rId4" Type="http://schemas.openxmlformats.org/officeDocument/2006/relationships/hyperlink" Target="https://www.tuttocitta.it/mappa/mariglianella/via-materdomini" TargetMode="External"/><Relationship Id="rId9" Type="http://schemas.openxmlformats.org/officeDocument/2006/relationships/hyperlink" Target="https://www.tuttocitta.it/mappa/mariglianella/via-umberto-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it.wikipedia.org/wiki/1561" TargetMode="External"/><Relationship Id="rId3" Type="http://schemas.openxmlformats.org/officeDocument/2006/relationships/hyperlink" Target="https://it.wikipedia.org/wiki/Marigliano" TargetMode="External"/><Relationship Id="rId7" Type="http://schemas.openxmlformats.org/officeDocument/2006/relationships/hyperlink" Target="https://it.wikipedia.org/wiki/Carlo_Carafa_(sacerdote)" TargetMode="External"/><Relationship Id="rId12" Type="http://schemas.openxmlformats.org/officeDocument/2006/relationships/hyperlink" Target="https://it.wikipedia.org/wiki/1847"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it.wikipedia.org/wiki/Salerno" TargetMode="External"/><Relationship Id="rId11" Type="http://schemas.openxmlformats.org/officeDocument/2006/relationships/hyperlink" Target="https://it.wikipedia.org/wiki/1844" TargetMode="External"/><Relationship Id="rId5" Type="http://schemas.openxmlformats.org/officeDocument/2006/relationships/hyperlink" Target="https://it.wikipedia.org/w/index.php?title=Tommaso_Mansella&amp;action=edit&amp;redlink=1" TargetMode="External"/><Relationship Id="rId10" Type="http://schemas.openxmlformats.org/officeDocument/2006/relationships/hyperlink" Target="https://it.wikipedia.org/wiki/1927" TargetMode="External"/><Relationship Id="rId4" Type="http://schemas.openxmlformats.org/officeDocument/2006/relationships/hyperlink" Target="https://it.wikipedia.org/wiki/Ducato_di_Napoli" TargetMode="External"/><Relationship Id="rId9" Type="http://schemas.openxmlformats.org/officeDocument/2006/relationships/hyperlink" Target="https://it.wikipedia.org/wiki/Terra_di_Lavor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p:nvPr/>
        </p:nvSpPr>
        <p:spPr>
          <a:xfrm>
            <a:off x="2620591" y="2644214"/>
            <a:ext cx="6479850"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it-IT" sz="5400" b="0" i="0" u="none" strike="noStrike" cap="none">
                <a:solidFill>
                  <a:srgbClr val="FF0000"/>
                </a:solidFill>
                <a:latin typeface="Century Gothic"/>
                <a:ea typeface="Century Gothic"/>
                <a:cs typeface="Century Gothic"/>
                <a:sym typeface="Century Gothic"/>
              </a:rPr>
              <a:t>ECCO MARIGLIANELLA</a:t>
            </a:r>
          </a:p>
        </p:txBody>
      </p:sp>
      <p:pic>
        <p:nvPicPr>
          <p:cNvPr id="152" name="Shape 152"/>
          <p:cNvPicPr preferRelativeResize="0"/>
          <p:nvPr/>
        </p:nvPicPr>
        <p:blipFill rotWithShape="1">
          <a:blip r:embed="rId3">
            <a:alphaModFix/>
          </a:blip>
          <a:srcRect/>
          <a:stretch/>
        </p:blipFill>
        <p:spPr>
          <a:xfrm>
            <a:off x="1514362" y="203760"/>
            <a:ext cx="2860343" cy="2136206"/>
          </a:xfrm>
          <a:prstGeom prst="rect">
            <a:avLst/>
          </a:prstGeom>
          <a:noFill/>
          <a:ln>
            <a:noFill/>
          </a:ln>
        </p:spPr>
      </p:pic>
      <p:sp>
        <p:nvSpPr>
          <p:cNvPr id="153" name="Shape 153" descr="Risultati immagini per MARIGLIANELLA"/>
          <p:cNvSpPr/>
          <p:nvPr/>
        </p:nvSpPr>
        <p:spPr>
          <a:xfrm>
            <a:off x="6153373" y="2712491"/>
            <a:ext cx="2143311" cy="214331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pic>
        <p:nvPicPr>
          <p:cNvPr id="154" name="Shape 154"/>
          <p:cNvPicPr preferRelativeResize="0"/>
          <p:nvPr/>
        </p:nvPicPr>
        <p:blipFill rotWithShape="1">
          <a:blip r:embed="rId4">
            <a:alphaModFix/>
          </a:blip>
          <a:srcRect/>
          <a:stretch/>
        </p:blipFill>
        <p:spPr>
          <a:xfrm>
            <a:off x="7034093" y="203760"/>
            <a:ext cx="2525181" cy="2150780"/>
          </a:xfrm>
          <a:prstGeom prst="rect">
            <a:avLst/>
          </a:prstGeom>
          <a:noFill/>
          <a:ln>
            <a:noFill/>
          </a:ln>
        </p:spPr>
      </p:pic>
      <p:pic>
        <p:nvPicPr>
          <p:cNvPr id="155" name="Shape 155"/>
          <p:cNvPicPr preferRelativeResize="0"/>
          <p:nvPr/>
        </p:nvPicPr>
        <p:blipFill rotWithShape="1">
          <a:blip r:embed="rId5">
            <a:alphaModFix/>
          </a:blip>
          <a:srcRect/>
          <a:stretch/>
        </p:blipFill>
        <p:spPr>
          <a:xfrm>
            <a:off x="4509000" y="4381118"/>
            <a:ext cx="2525100" cy="2265300"/>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p:nvPr/>
        </p:nvSpPr>
        <p:spPr>
          <a:xfrm>
            <a:off x="381270" y="-42117"/>
            <a:ext cx="11386450" cy="78483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it-IT" sz="4500" b="0" cap="none">
                <a:solidFill>
                  <a:srgbClr val="FF0000"/>
                </a:solidFill>
                <a:latin typeface="Century Gothic"/>
                <a:ea typeface="Century Gothic"/>
                <a:cs typeface="Century Gothic"/>
                <a:sym typeface="Century Gothic"/>
              </a:rPr>
              <a:t>LA CHIESA DI S. GIOVANNI EVANGELISTA</a:t>
            </a:r>
          </a:p>
        </p:txBody>
      </p:sp>
      <p:sp>
        <p:nvSpPr>
          <p:cNvPr id="224" name="Shape 224"/>
          <p:cNvSpPr txBox="1"/>
          <p:nvPr/>
        </p:nvSpPr>
        <p:spPr>
          <a:xfrm>
            <a:off x="333487" y="1226371"/>
            <a:ext cx="10779160" cy="449353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2200">
                <a:solidFill>
                  <a:srgbClr val="FF0000"/>
                </a:solidFill>
                <a:latin typeface="Century Gothic"/>
                <a:ea typeface="Century Gothic"/>
                <a:cs typeface="Century Gothic"/>
                <a:sym typeface="Century Gothic"/>
              </a:rPr>
              <a:t>LA CHIESA è DEDICATA AL PATRONO DEL NOSTRO PAESE: S. GIOVANNI EVANGELISTA.</a:t>
            </a:r>
          </a:p>
          <a:p>
            <a:pPr marL="0" marR="0" lvl="0" indent="0" algn="l" rtl="0">
              <a:spcBef>
                <a:spcPts val="0"/>
              </a:spcBef>
              <a:buSzPct val="25000"/>
              <a:buNone/>
            </a:pPr>
            <a:r>
              <a:rPr lang="it-IT" sz="2200">
                <a:solidFill>
                  <a:srgbClr val="FF0000"/>
                </a:solidFill>
                <a:latin typeface="Century Gothic"/>
                <a:ea typeface="Century Gothic"/>
                <a:cs typeface="Century Gothic"/>
                <a:sym typeface="Century Gothic"/>
              </a:rPr>
              <a:t>NON SAPPIAMO QUANDO FU EDIFICATA,MA è UNA DELLWE Più ANTICHE OPERE PUBBLICHE SORTE IN MARIGLIANELLA.</a:t>
            </a:r>
          </a:p>
          <a:p>
            <a:pPr marL="0" marR="0" lvl="0" indent="0" algn="l" rtl="0">
              <a:spcBef>
                <a:spcPts val="0"/>
              </a:spcBef>
              <a:buSzPct val="25000"/>
              <a:buNone/>
            </a:pPr>
            <a:r>
              <a:rPr lang="it-IT" sz="2200">
                <a:solidFill>
                  <a:srgbClr val="FF0000"/>
                </a:solidFill>
                <a:latin typeface="Century Gothic"/>
                <a:ea typeface="Century Gothic"/>
                <a:cs typeface="Century Gothic"/>
                <a:sym typeface="Century Gothic"/>
              </a:rPr>
              <a:t>INOLTRE, IN PASSATO, QUESTA CHIESA EBBE UN ALTRO NOME. SU DI ESSA POSSIAMO RICAVARE ALCUNE INFORMAZIONI DA DUE LAPIDI COMMEMORATIVEPOSTE ALL’INGRESSO DELLA CHIESA.</a:t>
            </a:r>
          </a:p>
          <a:p>
            <a:pPr marL="0" marR="0" lvl="0" indent="0" algn="l" rtl="0">
              <a:spcBef>
                <a:spcPts val="0"/>
              </a:spcBef>
              <a:buSzPct val="25000"/>
              <a:buNone/>
            </a:pPr>
            <a:r>
              <a:rPr lang="it-IT" sz="2200">
                <a:solidFill>
                  <a:srgbClr val="FF0000"/>
                </a:solidFill>
                <a:latin typeface="Century Gothic"/>
                <a:ea typeface="Century Gothic"/>
                <a:cs typeface="Century Gothic"/>
                <a:sym typeface="Century Gothic"/>
              </a:rPr>
              <a:t>LA SCRITTA SU UNA DI ESSA RISALE Già AL XVII SECOLO.</a:t>
            </a:r>
          </a:p>
          <a:p>
            <a:pPr marL="0" marR="0" lvl="0" indent="0" algn="l" rtl="0">
              <a:spcBef>
                <a:spcPts val="0"/>
              </a:spcBef>
              <a:buSzPct val="25000"/>
              <a:buNone/>
            </a:pPr>
            <a:r>
              <a:rPr lang="it-IT" sz="2200">
                <a:solidFill>
                  <a:srgbClr val="FF0000"/>
                </a:solidFill>
                <a:latin typeface="Century Gothic"/>
                <a:ea typeface="Century Gothic"/>
                <a:cs typeface="Century Gothic"/>
                <a:sym typeface="Century Gothic"/>
              </a:rPr>
              <a:t>DURANTE LA SECONDA GUERRA MONDIALE, LA CHIESA ANDò SEMI-DISTRUTTA E SUCCESSIVAMENTE RESTAURATA.+</a:t>
            </a:r>
          </a:p>
          <a:p>
            <a:pPr marL="0" marR="0" lvl="0" indent="0" algn="l" rtl="0">
              <a:spcBef>
                <a:spcPts val="0"/>
              </a:spcBef>
              <a:buSzPct val="25000"/>
              <a:buNone/>
            </a:pPr>
            <a:r>
              <a:rPr lang="it-IT" sz="2200">
                <a:solidFill>
                  <a:srgbClr val="FF0000"/>
                </a:solidFill>
                <a:latin typeface="Century Gothic"/>
                <a:ea typeface="Century Gothic"/>
                <a:cs typeface="Century Gothic"/>
                <a:sym typeface="Century Gothic"/>
              </a:rPr>
              <a:t>LA PIANTA DELLA CHIESA è A CROCA LATINA. A DESTRA E A SINISTRA SI POSSONO AMMIRARE IN TUTTO  SETTE PICCOLE CAPPELLE, ALL’INTERNO DELLE QUALI SORGONO DIVERSE STATUE E UNA DI GESù MORTO</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p:nvPr/>
        </p:nvSpPr>
        <p:spPr>
          <a:xfrm>
            <a:off x="1888550" y="0"/>
            <a:ext cx="835036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it-IT" sz="5400" b="0" cap="none">
                <a:solidFill>
                  <a:srgbClr val="FF0000"/>
                </a:solidFill>
                <a:latin typeface="Century Gothic"/>
                <a:ea typeface="Century Gothic"/>
                <a:cs typeface="Century Gothic"/>
                <a:sym typeface="Century Gothic"/>
              </a:rPr>
              <a:t>CHIESA DI SAN GIUSEPPE</a:t>
            </a:r>
          </a:p>
        </p:txBody>
      </p:sp>
      <p:sp>
        <p:nvSpPr>
          <p:cNvPr id="230" name="Shape 230"/>
          <p:cNvSpPr txBox="1"/>
          <p:nvPr/>
        </p:nvSpPr>
        <p:spPr>
          <a:xfrm>
            <a:off x="215152" y="1280159"/>
            <a:ext cx="10746889" cy="504753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2300">
                <a:solidFill>
                  <a:srgbClr val="FF0000"/>
                </a:solidFill>
                <a:latin typeface="Century Gothic"/>
                <a:ea typeface="Century Gothic"/>
                <a:cs typeface="Century Gothic"/>
                <a:sym typeface="Century Gothic"/>
              </a:rPr>
              <a:t>LA CHIESA è PICCOLA, MA RICCA DI MEMORIA E STORIA. ESSA SORGE IN VIA MATERDOMINI E FU DI PROPRIETà DELLA FAMIGLIAN TRAMONTANO. </a:t>
            </a:r>
          </a:p>
          <a:p>
            <a:pPr marL="0" marR="0" lvl="0" indent="0" algn="l" rtl="0">
              <a:spcBef>
                <a:spcPts val="0"/>
              </a:spcBef>
              <a:buSzPct val="25000"/>
              <a:buNone/>
            </a:pPr>
            <a:r>
              <a:rPr lang="it-IT" sz="2300">
                <a:solidFill>
                  <a:srgbClr val="FF0000"/>
                </a:solidFill>
                <a:latin typeface="Century Gothic"/>
                <a:ea typeface="Century Gothic"/>
                <a:cs typeface="Century Gothic"/>
                <a:sym typeface="Century Gothic"/>
              </a:rPr>
              <a:t>IN ORIGIN E FU COSTRUITA COME CAPPELLA INTITOLATA A S. MARIA DI MATERDOMINI.</a:t>
            </a:r>
          </a:p>
          <a:p>
            <a:pPr marL="0" marR="0" lvl="0" indent="0" algn="l" rtl="0">
              <a:spcBef>
                <a:spcPts val="0"/>
              </a:spcBef>
              <a:buSzPct val="25000"/>
              <a:buNone/>
            </a:pPr>
            <a:r>
              <a:rPr lang="it-IT" sz="2300">
                <a:solidFill>
                  <a:srgbClr val="FF0000"/>
                </a:solidFill>
                <a:latin typeface="Century Gothic"/>
                <a:ea typeface="Century Gothic"/>
                <a:cs typeface="Century Gothic"/>
                <a:sym typeface="Century Gothic"/>
              </a:rPr>
              <a:t>INFATTI , LA FAMA DEI MIRACOLI DELLA VERGINE MARIA DI MATERDOMINI, UN LUOGO VICINO ALLA CITTà DI AVELLINO, SI ERA DIFFUSA IN MOLTI ALTRI PAESI,INCLUSO MARIGLIANELLA.</a:t>
            </a:r>
          </a:p>
          <a:p>
            <a:pPr marL="0" marR="0" lvl="0" indent="0" algn="l" rtl="0">
              <a:spcBef>
                <a:spcPts val="0"/>
              </a:spcBef>
              <a:buSzPct val="25000"/>
              <a:buNone/>
            </a:pPr>
            <a:r>
              <a:rPr lang="it-IT" sz="2300">
                <a:solidFill>
                  <a:srgbClr val="FF0000"/>
                </a:solidFill>
                <a:latin typeface="Century Gothic"/>
                <a:ea typeface="Century Gothic"/>
                <a:cs typeface="Century Gothic"/>
                <a:sym typeface="Century Gothic"/>
              </a:rPr>
              <a:t>TUTTAVIA, MOLTI CREDENTI NON POTEANO FAR VISITA ALL’IMMAGINE DELLA VERGINE NELLA CHIESA DI MATERDOMINI, perché ERA MOLTO LONTANA. COSì, UN UOMO CHIAMATO SIMONE DONò AGLI ABBITANTI DI MARIGLIANELLA MDUE CASE PER COSTRUIRE UNA CHIESA DOVE LA GENTE POTESSE PRATICARE QUERL CULTO. OGGI, QUESTA  CHIESA VIENE USATA SOLO IN PARTICOLARI OCCASIONI: LA FESTA IN ONORE DI S. GIUSEPPE IL 19 MARZO, E IL PRIMO DI MAGGIO</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p:nvPr/>
        </p:nvSpPr>
        <p:spPr>
          <a:xfrm>
            <a:off x="229496" y="1153383"/>
            <a:ext cx="10044055" cy="363176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2300">
                <a:solidFill>
                  <a:srgbClr val="FF0000"/>
                </a:solidFill>
                <a:latin typeface="Century Gothic"/>
                <a:ea typeface="Century Gothic"/>
                <a:cs typeface="Century Gothic"/>
                <a:sym typeface="Century Gothic"/>
              </a:rPr>
              <a:t>IL NOME STORICO DI S. della Sanità ERA S. EUCALIONE.</a:t>
            </a:r>
            <a:br>
              <a:rPr lang="it-IT" sz="2300">
                <a:solidFill>
                  <a:srgbClr val="FF0000"/>
                </a:solidFill>
                <a:latin typeface="Century Gothic"/>
                <a:ea typeface="Century Gothic"/>
                <a:cs typeface="Century Gothic"/>
                <a:sym typeface="Century Gothic"/>
              </a:rPr>
            </a:br>
            <a:r>
              <a:rPr lang="it-IT" sz="2300">
                <a:solidFill>
                  <a:srgbClr val="FF0000"/>
                </a:solidFill>
                <a:latin typeface="Century Gothic"/>
                <a:ea typeface="Century Gothic"/>
                <a:cs typeface="Century Gothic"/>
                <a:sym typeface="Century Gothic"/>
              </a:rPr>
              <a:t>CARLO Carafa, IL FAMOSO frate domenicano, ha cambiato il nome della Chiesa CON IL nome attuale.</a:t>
            </a:r>
            <a:br>
              <a:rPr lang="it-IT" sz="2300">
                <a:solidFill>
                  <a:srgbClr val="FF0000"/>
                </a:solidFill>
                <a:latin typeface="Century Gothic"/>
                <a:ea typeface="Century Gothic"/>
                <a:cs typeface="Century Gothic"/>
                <a:sym typeface="Century Gothic"/>
              </a:rPr>
            </a:br>
            <a:r>
              <a:rPr lang="it-IT" sz="2300">
                <a:solidFill>
                  <a:srgbClr val="FF0000"/>
                </a:solidFill>
                <a:latin typeface="Century Gothic"/>
                <a:ea typeface="Century Gothic"/>
                <a:cs typeface="Century Gothic"/>
                <a:sym typeface="Century Gothic"/>
              </a:rPr>
              <a:t>Più tardi, ha costruito un convento vicino QUESTA CHIESA, DOVE I DOMENICANI VISSERO per circa 60 anni.</a:t>
            </a:r>
            <a:br>
              <a:rPr lang="it-IT" sz="2300">
                <a:solidFill>
                  <a:srgbClr val="FF0000"/>
                </a:solidFill>
                <a:latin typeface="Century Gothic"/>
                <a:ea typeface="Century Gothic"/>
                <a:cs typeface="Century Gothic"/>
                <a:sym typeface="Century Gothic"/>
              </a:rPr>
            </a:br>
            <a:r>
              <a:rPr lang="it-IT" sz="2300">
                <a:solidFill>
                  <a:srgbClr val="FF0000"/>
                </a:solidFill>
                <a:latin typeface="Century Gothic"/>
                <a:ea typeface="Century Gothic"/>
                <a:cs typeface="Century Gothic"/>
                <a:sym typeface="Century Gothic"/>
              </a:rPr>
              <a:t>Dal 1947 al 1955, tre aule PER BAMBINI sono stati costruiti e DOPO nasce un orfanotrofio, anche.</a:t>
            </a:r>
            <a:br>
              <a:rPr lang="it-IT" sz="2300">
                <a:solidFill>
                  <a:srgbClr val="FF0000"/>
                </a:solidFill>
                <a:latin typeface="Century Gothic"/>
                <a:ea typeface="Century Gothic"/>
                <a:cs typeface="Century Gothic"/>
                <a:sym typeface="Century Gothic"/>
              </a:rPr>
            </a:br>
            <a:r>
              <a:rPr lang="it-IT" sz="2300">
                <a:solidFill>
                  <a:srgbClr val="FF0000"/>
                </a:solidFill>
                <a:latin typeface="Century Gothic"/>
                <a:ea typeface="Century Gothic"/>
                <a:cs typeface="Century Gothic"/>
                <a:sym typeface="Century Gothic"/>
              </a:rPr>
              <a:t>La chiesa era DIPINTO E DECORATA ANCORA qualche anno fa.</a:t>
            </a:r>
            <a:br>
              <a:rPr lang="it-IT" sz="2300">
                <a:solidFill>
                  <a:srgbClr val="FF0000"/>
                </a:solidFill>
                <a:latin typeface="Century Gothic"/>
                <a:ea typeface="Century Gothic"/>
                <a:cs typeface="Century Gothic"/>
                <a:sym typeface="Century Gothic"/>
              </a:rPr>
            </a:br>
            <a:r>
              <a:rPr lang="it-IT" sz="2300">
                <a:solidFill>
                  <a:srgbClr val="FF0000"/>
                </a:solidFill>
                <a:latin typeface="Century Gothic"/>
                <a:ea typeface="Century Gothic"/>
                <a:cs typeface="Century Gothic"/>
                <a:sym typeface="Century Gothic"/>
              </a:rPr>
              <a:t>LA Domenica I fedeli si recano in chiesa per MANGIARE alla mensa e chiedendo alla Vergine una benedizione.</a:t>
            </a:r>
          </a:p>
        </p:txBody>
      </p:sp>
      <p:sp>
        <p:nvSpPr>
          <p:cNvPr id="236" name="Shape 236"/>
          <p:cNvSpPr/>
          <p:nvPr/>
        </p:nvSpPr>
        <p:spPr>
          <a:xfrm>
            <a:off x="2107433" y="0"/>
            <a:ext cx="7611378"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it-IT" sz="5400">
                <a:solidFill>
                  <a:srgbClr val="FF0000"/>
                </a:solidFill>
                <a:latin typeface="Century Gothic"/>
                <a:ea typeface="Century Gothic"/>
                <a:cs typeface="Century Gothic"/>
                <a:sym typeface="Century Gothic"/>
              </a:rPr>
              <a:t>CHIESA DELLA SANITA’</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p:nvPr/>
        </p:nvSpPr>
        <p:spPr>
          <a:xfrm>
            <a:off x="390975" y="30019"/>
            <a:ext cx="11474615" cy="78483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it-IT" sz="4500" b="0" cap="none">
                <a:solidFill>
                  <a:srgbClr val="FF0000"/>
                </a:solidFill>
                <a:latin typeface="Century Gothic"/>
                <a:ea typeface="Century Gothic"/>
                <a:cs typeface="Century Gothic"/>
                <a:sym typeface="Century Gothic"/>
              </a:rPr>
              <a:t>LE STRADE PRINCIPALI DI MARIGLIANELLA</a:t>
            </a:r>
          </a:p>
        </p:txBody>
      </p:sp>
      <p:sp>
        <p:nvSpPr>
          <p:cNvPr id="242" name="Shape 242"/>
          <p:cNvSpPr/>
          <p:nvPr/>
        </p:nvSpPr>
        <p:spPr>
          <a:xfrm>
            <a:off x="157530" y="1074858"/>
            <a:ext cx="6096000" cy="707886"/>
          </a:xfrm>
          <a:prstGeom prst="rect">
            <a:avLst/>
          </a:prstGeom>
          <a:noFill/>
          <a:ln>
            <a:noFill/>
          </a:ln>
        </p:spPr>
        <p:txBody>
          <a:bodyPr lIns="91425" tIns="45700" rIns="91425" bIns="45700" anchor="t" anchorCtr="0">
            <a:noAutofit/>
          </a:bodyPr>
          <a:lstStyle/>
          <a:p>
            <a:pPr marL="0" marR="0" lvl="0" indent="0" algn="l" rtl="0">
              <a:spcBef>
                <a:spcPts val="0"/>
              </a:spcBef>
              <a:buClr>
                <a:srgbClr val="FF0000"/>
              </a:buClr>
              <a:buSzPct val="100000"/>
              <a:buFont typeface="Arial"/>
              <a:buChar char="•"/>
            </a:pPr>
            <a:r>
              <a:rPr lang="it-IT" sz="2000" u="sng">
                <a:solidFill>
                  <a:schemeClr val="hlink"/>
                </a:solidFill>
                <a:latin typeface="Century Gothic"/>
                <a:ea typeface="Century Gothic"/>
                <a:cs typeface="Century Gothic"/>
                <a:sym typeface="Century Gothic"/>
                <a:hlinkClick r:id="rId3"/>
              </a:rPr>
              <a:t>Via Guglielmo Marconi</a:t>
            </a:r>
          </a:p>
          <a:p>
            <a:pPr marL="0" marR="0" lvl="0" indent="0" algn="l" rtl="0">
              <a:spcBef>
                <a:spcPts val="0"/>
              </a:spcBef>
              <a:buClr>
                <a:srgbClr val="FF0000"/>
              </a:buClr>
              <a:buSzPct val="100000"/>
              <a:buFont typeface="Arial"/>
              <a:buChar char="•"/>
            </a:pPr>
            <a:r>
              <a:rPr lang="it-IT" sz="2000" u="sng">
                <a:solidFill>
                  <a:schemeClr val="hlink"/>
                </a:solidFill>
                <a:latin typeface="Century Gothic"/>
                <a:ea typeface="Century Gothic"/>
                <a:cs typeface="Century Gothic"/>
                <a:sym typeface="Century Gothic"/>
                <a:hlinkClick r:id="rId4"/>
              </a:rPr>
              <a:t>Via Materdomini</a:t>
            </a:r>
          </a:p>
        </p:txBody>
      </p:sp>
      <p:sp>
        <p:nvSpPr>
          <p:cNvPr id="243" name="Shape 243"/>
          <p:cNvSpPr/>
          <p:nvPr/>
        </p:nvSpPr>
        <p:spPr>
          <a:xfrm>
            <a:off x="157530" y="3215161"/>
            <a:ext cx="6096000" cy="1015662"/>
          </a:xfrm>
          <a:prstGeom prst="rect">
            <a:avLst/>
          </a:prstGeom>
          <a:noFill/>
          <a:ln>
            <a:noFill/>
          </a:ln>
        </p:spPr>
        <p:txBody>
          <a:bodyPr lIns="91425" tIns="45700" rIns="91425" bIns="45700" anchor="t" anchorCtr="0">
            <a:noAutofit/>
          </a:bodyPr>
          <a:lstStyle/>
          <a:p>
            <a:pPr marL="0" marR="0" lvl="0" indent="0" algn="l" rtl="0">
              <a:spcBef>
                <a:spcPts val="0"/>
              </a:spcBef>
              <a:buClr>
                <a:srgbClr val="FF0000"/>
              </a:buClr>
              <a:buSzPct val="100000"/>
              <a:buFont typeface="Arial"/>
              <a:buChar char="•"/>
            </a:pPr>
            <a:r>
              <a:rPr lang="it-IT" sz="2000" u="sng">
                <a:solidFill>
                  <a:schemeClr val="hlink"/>
                </a:solidFill>
                <a:latin typeface="Century Gothic"/>
                <a:ea typeface="Century Gothic"/>
                <a:cs typeface="Century Gothic"/>
                <a:sym typeface="Century Gothic"/>
                <a:hlinkClick r:id="rId5"/>
              </a:rPr>
              <a:t>Via Dante Alighieri</a:t>
            </a:r>
          </a:p>
          <a:p>
            <a:pPr marL="0" marR="0" lvl="0" indent="0" algn="l" rtl="0">
              <a:spcBef>
                <a:spcPts val="0"/>
              </a:spcBef>
              <a:buClr>
                <a:srgbClr val="FF0000"/>
              </a:buClr>
              <a:buSzPct val="100000"/>
              <a:buFont typeface="Arial"/>
              <a:buChar char="•"/>
            </a:pPr>
            <a:r>
              <a:rPr lang="it-IT" sz="2000" u="sng">
                <a:solidFill>
                  <a:schemeClr val="hlink"/>
                </a:solidFill>
                <a:latin typeface="Century Gothic"/>
                <a:ea typeface="Century Gothic"/>
                <a:cs typeface="Century Gothic"/>
                <a:sym typeface="Century Gothic"/>
                <a:hlinkClick r:id="rId6"/>
              </a:rPr>
              <a:t>Via Vittorio Veneto</a:t>
            </a:r>
          </a:p>
          <a:p>
            <a:pPr marL="0" marR="0" lvl="0" indent="0" algn="l" rtl="0">
              <a:spcBef>
                <a:spcPts val="0"/>
              </a:spcBef>
              <a:buClr>
                <a:srgbClr val="FF0000"/>
              </a:buClr>
              <a:buSzPct val="100000"/>
              <a:buFont typeface="Arial"/>
              <a:buChar char="•"/>
            </a:pPr>
            <a:r>
              <a:rPr lang="it-IT" sz="2000" u="sng">
                <a:solidFill>
                  <a:schemeClr val="hlink"/>
                </a:solidFill>
                <a:latin typeface="Century Gothic"/>
                <a:ea typeface="Century Gothic"/>
                <a:cs typeface="Century Gothic"/>
                <a:sym typeface="Century Gothic"/>
                <a:hlinkClick r:id="rId7"/>
              </a:rPr>
              <a:t>Via Cimitero</a:t>
            </a:r>
          </a:p>
        </p:txBody>
      </p:sp>
      <p:sp>
        <p:nvSpPr>
          <p:cNvPr id="244" name="Shape 244"/>
          <p:cNvSpPr/>
          <p:nvPr/>
        </p:nvSpPr>
        <p:spPr>
          <a:xfrm>
            <a:off x="157530" y="1658033"/>
            <a:ext cx="6096000" cy="707886"/>
          </a:xfrm>
          <a:prstGeom prst="rect">
            <a:avLst/>
          </a:prstGeom>
          <a:noFill/>
          <a:ln>
            <a:noFill/>
          </a:ln>
        </p:spPr>
        <p:txBody>
          <a:bodyPr lIns="91425" tIns="45700" rIns="91425" bIns="45700" anchor="t" anchorCtr="0">
            <a:noAutofit/>
          </a:bodyPr>
          <a:lstStyle/>
          <a:p>
            <a:pPr marL="0" marR="0" lvl="0" indent="0" algn="l" rtl="0">
              <a:spcBef>
                <a:spcPts val="0"/>
              </a:spcBef>
              <a:buClr>
                <a:srgbClr val="FF0000"/>
              </a:buClr>
              <a:buSzPct val="100000"/>
              <a:buFont typeface="Arial"/>
              <a:buChar char="•"/>
            </a:pPr>
            <a:r>
              <a:rPr lang="it-IT" sz="2000" u="sng">
                <a:solidFill>
                  <a:schemeClr val="hlink"/>
                </a:solidFill>
                <a:latin typeface="Century Gothic"/>
                <a:ea typeface="Century Gothic"/>
                <a:cs typeface="Century Gothic"/>
                <a:sym typeface="Century Gothic"/>
                <a:hlinkClick r:id="rId8"/>
              </a:rPr>
              <a:t>Via Roma</a:t>
            </a:r>
          </a:p>
          <a:p>
            <a:pPr marL="0" marR="0" lvl="0" indent="0" algn="l" rtl="0">
              <a:spcBef>
                <a:spcPts val="0"/>
              </a:spcBef>
              <a:buClr>
                <a:srgbClr val="FF0000"/>
              </a:buClr>
              <a:buSzPct val="100000"/>
              <a:buFont typeface="Arial"/>
              <a:buChar char="•"/>
            </a:pPr>
            <a:r>
              <a:rPr lang="it-IT" sz="2000" u="sng">
                <a:solidFill>
                  <a:schemeClr val="hlink"/>
                </a:solidFill>
                <a:latin typeface="Century Gothic"/>
                <a:ea typeface="Century Gothic"/>
                <a:cs typeface="Century Gothic"/>
                <a:sym typeface="Century Gothic"/>
                <a:hlinkClick r:id="rId9"/>
              </a:rPr>
              <a:t>Via Umberto I</a:t>
            </a:r>
          </a:p>
        </p:txBody>
      </p:sp>
      <p:sp>
        <p:nvSpPr>
          <p:cNvPr id="245" name="Shape 245"/>
          <p:cNvSpPr/>
          <p:nvPr/>
        </p:nvSpPr>
        <p:spPr>
          <a:xfrm>
            <a:off x="157530" y="2291832"/>
            <a:ext cx="6096000" cy="1015662"/>
          </a:xfrm>
          <a:prstGeom prst="rect">
            <a:avLst/>
          </a:prstGeom>
          <a:noFill/>
          <a:ln>
            <a:noFill/>
          </a:ln>
        </p:spPr>
        <p:txBody>
          <a:bodyPr lIns="91425" tIns="45700" rIns="91425" bIns="45700" anchor="t" anchorCtr="0">
            <a:noAutofit/>
          </a:bodyPr>
          <a:lstStyle/>
          <a:p>
            <a:pPr marL="0" marR="0" lvl="0" indent="0" algn="l" rtl="0">
              <a:spcBef>
                <a:spcPts val="0"/>
              </a:spcBef>
              <a:buClr>
                <a:srgbClr val="FF0000"/>
              </a:buClr>
              <a:buSzPct val="100000"/>
              <a:buFont typeface="Arial"/>
              <a:buChar char="•"/>
            </a:pPr>
            <a:r>
              <a:rPr lang="it-IT" sz="2000" u="sng">
                <a:solidFill>
                  <a:schemeClr val="hlink"/>
                </a:solidFill>
                <a:latin typeface="Century Gothic"/>
                <a:ea typeface="Century Gothic"/>
                <a:cs typeface="Century Gothic"/>
                <a:sym typeface="Century Gothic"/>
                <a:hlinkClick r:id="rId10"/>
              </a:rPr>
              <a:t>Via Leonardo da Vinci</a:t>
            </a:r>
          </a:p>
          <a:p>
            <a:pPr marL="0" marR="0" lvl="0" indent="0" algn="l" rtl="0">
              <a:spcBef>
                <a:spcPts val="0"/>
              </a:spcBef>
              <a:buClr>
                <a:srgbClr val="FF0000"/>
              </a:buClr>
              <a:buSzPct val="100000"/>
              <a:buFont typeface="Arial"/>
              <a:buChar char="•"/>
            </a:pPr>
            <a:r>
              <a:rPr lang="it-IT" sz="2000" u="sng">
                <a:solidFill>
                  <a:schemeClr val="hlink"/>
                </a:solidFill>
                <a:latin typeface="Century Gothic"/>
                <a:ea typeface="Century Gothic"/>
                <a:cs typeface="Century Gothic"/>
                <a:sym typeface="Century Gothic"/>
                <a:hlinkClick r:id="rId11"/>
              </a:rPr>
              <a:t>Via Eugenio Montale</a:t>
            </a:r>
          </a:p>
          <a:p>
            <a:pPr marL="0" marR="0" lvl="0" indent="0" algn="l" rtl="0">
              <a:spcBef>
                <a:spcPts val="0"/>
              </a:spcBef>
              <a:buClr>
                <a:srgbClr val="FF0000"/>
              </a:buClr>
              <a:buSzPct val="100000"/>
              <a:buFont typeface="Arial"/>
              <a:buChar char="•"/>
            </a:pPr>
            <a:r>
              <a:rPr lang="it-IT" sz="2000" u="sng">
                <a:solidFill>
                  <a:schemeClr val="hlink"/>
                </a:solidFill>
                <a:latin typeface="Century Gothic"/>
                <a:ea typeface="Century Gothic"/>
                <a:cs typeface="Century Gothic"/>
                <a:sym typeface="Century Gothic"/>
                <a:hlinkClick r:id="rId12"/>
              </a:rPr>
              <a:t>Via Firenze</a:t>
            </a:r>
          </a:p>
        </p:txBody>
      </p:sp>
      <p:pic>
        <p:nvPicPr>
          <p:cNvPr id="246" name="Shape 246"/>
          <p:cNvPicPr preferRelativeResize="0"/>
          <p:nvPr/>
        </p:nvPicPr>
        <p:blipFill rotWithShape="1">
          <a:blip r:embed="rId13">
            <a:alphaModFix/>
          </a:blip>
          <a:srcRect/>
          <a:stretch/>
        </p:blipFill>
        <p:spPr>
          <a:xfrm>
            <a:off x="4713057" y="1074858"/>
            <a:ext cx="5608320" cy="4206240"/>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Shape 251" descr="Risultati immagini per festa dei gigli MARIGLIANELLA"/>
          <p:cNvPicPr preferRelativeResize="0"/>
          <p:nvPr/>
        </p:nvPicPr>
        <p:blipFill rotWithShape="1">
          <a:blip r:embed="rId3">
            <a:alphaModFix/>
          </a:blip>
          <a:srcRect/>
          <a:stretch/>
        </p:blipFill>
        <p:spPr>
          <a:xfrm>
            <a:off x="8054850" y="1418941"/>
            <a:ext cx="3843106" cy="2882330"/>
          </a:xfrm>
          <a:prstGeom prst="rect">
            <a:avLst/>
          </a:prstGeom>
          <a:noFill/>
          <a:ln>
            <a:noFill/>
          </a:ln>
        </p:spPr>
      </p:pic>
      <p:sp>
        <p:nvSpPr>
          <p:cNvPr id="252" name="Shape 252"/>
          <p:cNvSpPr/>
          <p:nvPr/>
        </p:nvSpPr>
        <p:spPr>
          <a:xfrm>
            <a:off x="3233666" y="0"/>
            <a:ext cx="5315878"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it-IT" sz="5400" b="0" cap="none">
                <a:solidFill>
                  <a:srgbClr val="FF0000"/>
                </a:solidFill>
                <a:latin typeface="Century Gothic"/>
                <a:ea typeface="Century Gothic"/>
                <a:cs typeface="Century Gothic"/>
                <a:sym typeface="Century Gothic"/>
              </a:rPr>
              <a:t>FESTA DEI GIGLI</a:t>
            </a:r>
          </a:p>
        </p:txBody>
      </p:sp>
      <p:sp>
        <p:nvSpPr>
          <p:cNvPr id="253" name="Shape 253"/>
          <p:cNvSpPr txBox="1"/>
          <p:nvPr/>
        </p:nvSpPr>
        <p:spPr>
          <a:xfrm>
            <a:off x="376518" y="1418941"/>
            <a:ext cx="7465805" cy="378565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2400">
                <a:solidFill>
                  <a:srgbClr val="FF0000"/>
                </a:solidFill>
                <a:latin typeface="Century Gothic"/>
                <a:ea typeface="Century Gothic"/>
                <a:cs typeface="Century Gothic"/>
                <a:sym typeface="Century Gothic"/>
              </a:rPr>
              <a:t>LA FESTA FU IDEATA DA ALCUNI AMICI DEL COMITATO FANTASIA.</a:t>
            </a:r>
          </a:p>
          <a:p>
            <a:pPr marL="0" marR="0" lvl="0" indent="0" algn="l" rtl="0">
              <a:spcBef>
                <a:spcPts val="0"/>
              </a:spcBef>
              <a:buSzPct val="25000"/>
              <a:buNone/>
            </a:pPr>
            <a:r>
              <a:rPr lang="it-IT" sz="2400">
                <a:solidFill>
                  <a:srgbClr val="FF0000"/>
                </a:solidFill>
                <a:latin typeface="Century Gothic"/>
                <a:ea typeface="Century Gothic"/>
                <a:cs typeface="Century Gothic"/>
                <a:sym typeface="Century Gothic"/>
              </a:rPr>
              <a:t>LA FESTA NACQUESETTE ANNI FA, IL 19 SETTEMBRE 1997.</a:t>
            </a:r>
          </a:p>
          <a:p>
            <a:pPr marL="0" marR="0" lvl="0" indent="0" algn="l" rtl="0">
              <a:spcBef>
                <a:spcPts val="0"/>
              </a:spcBef>
              <a:buSzPct val="25000"/>
              <a:buNone/>
            </a:pPr>
            <a:r>
              <a:rPr lang="it-IT" sz="2400">
                <a:solidFill>
                  <a:srgbClr val="FF0000"/>
                </a:solidFill>
                <a:latin typeface="Century Gothic"/>
                <a:ea typeface="Century Gothic"/>
                <a:cs typeface="Century Gothic"/>
                <a:sym typeface="Century Gothic"/>
              </a:rPr>
              <a:t>LA CELEBRAZIONE DELLA FESTA DURA L’INTERA SETTIMANA.</a:t>
            </a:r>
          </a:p>
          <a:p>
            <a:pPr marL="0" marR="0" lvl="0" indent="0" algn="l" rtl="0">
              <a:spcBef>
                <a:spcPts val="0"/>
              </a:spcBef>
              <a:buSzPct val="25000"/>
              <a:buNone/>
            </a:pPr>
            <a:r>
              <a:rPr lang="it-IT" sz="2400">
                <a:solidFill>
                  <a:srgbClr val="FF0000"/>
                </a:solidFill>
                <a:latin typeface="Century Gothic"/>
                <a:ea typeface="Century Gothic"/>
                <a:cs typeface="Century Gothic"/>
                <a:sym typeface="Century Gothic"/>
              </a:rPr>
              <a:t>È UNA FESTA IN ONORE DI SAN GIOVANNI EVANGELISTA.</a:t>
            </a:r>
          </a:p>
          <a:p>
            <a:pPr marL="0" marR="0" lvl="0" indent="0" algn="l" rtl="0">
              <a:spcBef>
                <a:spcPts val="0"/>
              </a:spcBef>
              <a:buSzPct val="25000"/>
              <a:buNone/>
            </a:pPr>
            <a:r>
              <a:rPr lang="it-IT" sz="2400">
                <a:solidFill>
                  <a:srgbClr val="FF0000"/>
                </a:solidFill>
                <a:latin typeface="Century Gothic"/>
                <a:ea typeface="Century Gothic"/>
                <a:cs typeface="Century Gothic"/>
                <a:sym typeface="Century Gothic"/>
              </a:rPr>
              <a:t>I GIGLI SONO STATI FATTI DI LEGNO E RICOPERTI DI CARTA PESTA.</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p:nvPr/>
        </p:nvSpPr>
        <p:spPr>
          <a:xfrm>
            <a:off x="1198786" y="120161"/>
            <a:ext cx="9342621" cy="101566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it-IT" sz="5400" b="0" cap="none">
                <a:solidFill>
                  <a:srgbClr val="FF0000"/>
                </a:solidFill>
                <a:latin typeface="Century Gothic"/>
                <a:ea typeface="Century Gothic"/>
                <a:cs typeface="Century Gothic"/>
                <a:sym typeface="Century Gothic"/>
              </a:rPr>
              <a:t>MARIGLIANELLA </a:t>
            </a:r>
            <a:r>
              <a:rPr lang="it-IT" sz="6000" b="0" cap="none">
                <a:solidFill>
                  <a:srgbClr val="FF0000"/>
                </a:solidFill>
                <a:latin typeface="Century Gothic"/>
                <a:ea typeface="Century Gothic"/>
                <a:cs typeface="Century Gothic"/>
                <a:sym typeface="Century Gothic"/>
              </a:rPr>
              <a:t>è IN</a:t>
            </a:r>
            <a:r>
              <a:rPr lang="it-IT" sz="5400" b="0" cap="none">
                <a:solidFill>
                  <a:srgbClr val="FF0000"/>
                </a:solidFill>
                <a:latin typeface="Century Gothic"/>
                <a:ea typeface="Century Gothic"/>
                <a:cs typeface="Century Gothic"/>
                <a:sym typeface="Century Gothic"/>
              </a:rPr>
              <a:t> ITALIA</a:t>
            </a:r>
          </a:p>
        </p:txBody>
      </p:sp>
      <p:pic>
        <p:nvPicPr>
          <p:cNvPr id="161" name="Shape 161"/>
          <p:cNvPicPr preferRelativeResize="0"/>
          <p:nvPr/>
        </p:nvPicPr>
        <p:blipFill rotWithShape="1">
          <a:blip r:embed="rId3">
            <a:alphaModFix/>
          </a:blip>
          <a:srcRect/>
          <a:stretch/>
        </p:blipFill>
        <p:spPr>
          <a:xfrm>
            <a:off x="3726971" y="1043491"/>
            <a:ext cx="4286250" cy="5381624"/>
          </a:xfrm>
          <a:prstGeom prst="rect">
            <a:avLst/>
          </a:prstGeom>
          <a:noFill/>
          <a:ln>
            <a:noFill/>
          </a:ln>
        </p:spPr>
      </p:pic>
      <p:sp>
        <p:nvSpPr>
          <p:cNvPr id="162" name="Shape 162"/>
          <p:cNvSpPr/>
          <p:nvPr/>
        </p:nvSpPr>
        <p:spPr>
          <a:xfrm>
            <a:off x="5680037" y="3980330"/>
            <a:ext cx="763792" cy="430305"/>
          </a:xfrm>
          <a:prstGeom prst="rightArrow">
            <a:avLst>
              <a:gd name="adj1" fmla="val 50000"/>
              <a:gd name="adj2" fmla="val 50000"/>
            </a:avLst>
          </a:prstGeom>
          <a:solidFill>
            <a:srgbClr val="FF0000"/>
          </a:solidFill>
          <a:ln w="19050" cap="rnd" cmpd="sng">
            <a:solidFill>
              <a:srgbClr val="7D9A25"/>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0000"/>
              </a:solidFill>
              <a:latin typeface="Century Gothic"/>
              <a:ea typeface="Century Gothic"/>
              <a:cs typeface="Century Gothic"/>
              <a:sym typeface="Century Gothic"/>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p:nvPr/>
        </p:nvSpPr>
        <p:spPr>
          <a:xfrm>
            <a:off x="533214" y="-62717"/>
            <a:ext cx="11061040"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it-IT" sz="5400" b="0" cap="none">
                <a:solidFill>
                  <a:srgbClr val="FF0000"/>
                </a:solidFill>
                <a:latin typeface="Century Gothic"/>
                <a:ea typeface="Century Gothic"/>
                <a:cs typeface="Century Gothic"/>
                <a:sym typeface="Century Gothic"/>
              </a:rPr>
              <a:t>MARIGLIANELLA è IN CAMPANIA</a:t>
            </a:r>
          </a:p>
        </p:txBody>
      </p:sp>
      <p:pic>
        <p:nvPicPr>
          <p:cNvPr id="168" name="Shape 168"/>
          <p:cNvPicPr preferRelativeResize="0"/>
          <p:nvPr/>
        </p:nvPicPr>
        <p:blipFill rotWithShape="1">
          <a:blip r:embed="rId3">
            <a:alphaModFix/>
          </a:blip>
          <a:srcRect/>
          <a:stretch/>
        </p:blipFill>
        <p:spPr>
          <a:xfrm>
            <a:off x="3273519" y="1065007"/>
            <a:ext cx="5580428" cy="5568946"/>
          </a:xfrm>
          <a:prstGeom prst="rect">
            <a:avLst/>
          </a:prstGeom>
          <a:noFill/>
          <a:ln>
            <a:noFill/>
          </a:ln>
        </p:spPr>
      </p:pic>
      <p:sp>
        <p:nvSpPr>
          <p:cNvPr id="169" name="Shape 169"/>
          <p:cNvSpPr/>
          <p:nvPr/>
        </p:nvSpPr>
        <p:spPr>
          <a:xfrm>
            <a:off x="3821723" y="2841296"/>
            <a:ext cx="1266092" cy="820614"/>
          </a:xfrm>
          <a:prstGeom prst="rightArrow">
            <a:avLst>
              <a:gd name="adj1" fmla="val 50000"/>
              <a:gd name="adj2" fmla="val 50000"/>
            </a:avLst>
          </a:prstGeom>
          <a:solidFill>
            <a:srgbClr val="FF0000"/>
          </a:solidFill>
          <a:ln w="19050" cap="rnd" cmpd="sng">
            <a:solidFill>
              <a:srgbClr val="7D9A25"/>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0000"/>
              </a:solidFill>
              <a:latin typeface="Century Gothic"/>
              <a:ea typeface="Century Gothic"/>
              <a:cs typeface="Century Gothic"/>
              <a:sym typeface="Century Gothic"/>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Shape 174"/>
          <p:cNvPicPr preferRelativeResize="0"/>
          <p:nvPr/>
        </p:nvPicPr>
        <p:blipFill rotWithShape="1">
          <a:blip r:embed="rId3">
            <a:alphaModFix/>
          </a:blip>
          <a:srcRect/>
          <a:stretch/>
        </p:blipFill>
        <p:spPr>
          <a:xfrm>
            <a:off x="923844" y="1240366"/>
            <a:ext cx="4239827" cy="2621627"/>
          </a:xfrm>
          <a:prstGeom prst="rect">
            <a:avLst/>
          </a:prstGeom>
          <a:noFill/>
          <a:ln>
            <a:noFill/>
          </a:ln>
        </p:spPr>
      </p:pic>
      <p:sp>
        <p:nvSpPr>
          <p:cNvPr id="175" name="Shape 175"/>
          <p:cNvSpPr/>
          <p:nvPr/>
        </p:nvSpPr>
        <p:spPr>
          <a:xfrm>
            <a:off x="199509" y="109834"/>
            <a:ext cx="11564382"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it-IT" sz="5400">
                <a:solidFill>
                  <a:srgbClr val="FF0000"/>
                </a:solidFill>
                <a:latin typeface="Century Gothic"/>
                <a:ea typeface="Century Gothic"/>
                <a:cs typeface="Century Gothic"/>
                <a:sym typeface="Century Gothic"/>
              </a:rPr>
              <a:t>MARIGLIANELLA è VICINO NAPOLI</a:t>
            </a:r>
          </a:p>
        </p:txBody>
      </p:sp>
      <p:sp>
        <p:nvSpPr>
          <p:cNvPr id="176" name="Shape 176" descr="Risultati immagini per foto napoli"/>
          <p:cNvSpPr/>
          <p:nvPr/>
        </p:nvSpPr>
        <p:spPr>
          <a:xfrm>
            <a:off x="5981701" y="2068500"/>
            <a:ext cx="304799" cy="24636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pic>
        <p:nvPicPr>
          <p:cNvPr id="177" name="Shape 177"/>
          <p:cNvPicPr preferRelativeResize="0"/>
          <p:nvPr/>
        </p:nvPicPr>
        <p:blipFill rotWithShape="1">
          <a:blip r:embed="rId4">
            <a:alphaModFix/>
          </a:blip>
          <a:srcRect/>
          <a:stretch/>
        </p:blipFill>
        <p:spPr>
          <a:xfrm flipH="1">
            <a:off x="6286501" y="1240366"/>
            <a:ext cx="5210257" cy="2605128"/>
          </a:xfrm>
          <a:prstGeom prst="rect">
            <a:avLst/>
          </a:prstGeom>
          <a:noFill/>
          <a:ln>
            <a:noFill/>
          </a:ln>
        </p:spPr>
      </p:pic>
      <p:pic>
        <p:nvPicPr>
          <p:cNvPr id="178" name="Shape 178"/>
          <p:cNvPicPr preferRelativeResize="0"/>
          <p:nvPr/>
        </p:nvPicPr>
        <p:blipFill rotWithShape="1">
          <a:blip r:embed="rId5">
            <a:alphaModFix/>
          </a:blip>
          <a:srcRect/>
          <a:stretch/>
        </p:blipFill>
        <p:spPr>
          <a:xfrm>
            <a:off x="4373551" y="4593514"/>
            <a:ext cx="3216297" cy="2010186"/>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p:nvPr/>
        </p:nvSpPr>
        <p:spPr>
          <a:xfrm>
            <a:off x="978945" y="-86060"/>
            <a:ext cx="11009744"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5400">
                <a:solidFill>
                  <a:srgbClr val="FF0000"/>
                </a:solidFill>
                <a:latin typeface="Century Gothic"/>
                <a:ea typeface="Century Gothic"/>
                <a:cs typeface="Century Gothic"/>
                <a:sym typeface="Century Gothic"/>
              </a:rPr>
              <a:t>IL TERRITORIO DI MARIGLIANELLA</a:t>
            </a:r>
          </a:p>
        </p:txBody>
      </p:sp>
      <p:sp>
        <p:nvSpPr>
          <p:cNvPr id="184" name="Shape 184"/>
          <p:cNvSpPr txBox="1"/>
          <p:nvPr/>
        </p:nvSpPr>
        <p:spPr>
          <a:xfrm>
            <a:off x="172121" y="837269"/>
            <a:ext cx="1168941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800">
                <a:solidFill>
                  <a:srgbClr val="FF0000"/>
                </a:solidFill>
                <a:latin typeface="Century Gothic"/>
                <a:ea typeface="Century Gothic"/>
                <a:cs typeface="Century Gothic"/>
                <a:sym typeface="Century Gothic"/>
              </a:rPr>
              <a:t>MARIGLANELLA è IL TERRITORIO Più PICCOLO PER ABITANTI E SUPERFICE NELL’AREA NORD-EST DI NAPOLI</a:t>
            </a:r>
          </a:p>
        </p:txBody>
      </p:sp>
      <p:pic>
        <p:nvPicPr>
          <p:cNvPr id="185" name="Shape 185"/>
          <p:cNvPicPr preferRelativeResize="0"/>
          <p:nvPr/>
        </p:nvPicPr>
        <p:blipFill rotWithShape="1">
          <a:blip r:embed="rId3">
            <a:alphaModFix/>
          </a:blip>
          <a:srcRect/>
          <a:stretch/>
        </p:blipFill>
        <p:spPr>
          <a:xfrm>
            <a:off x="2832567" y="1206600"/>
            <a:ext cx="6368526" cy="4947855"/>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p:nvPr/>
        </p:nvSpPr>
        <p:spPr>
          <a:xfrm>
            <a:off x="161925" y="1323191"/>
            <a:ext cx="6023722" cy="23344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2800">
                <a:solidFill>
                  <a:srgbClr val="FF0000"/>
                </a:solidFill>
                <a:latin typeface="Century Gothic"/>
                <a:ea typeface="Century Gothic"/>
                <a:cs typeface="Century Gothic"/>
                <a:sym typeface="Century Gothic"/>
              </a:rPr>
              <a:t>SUPERFICIE= 3,6 km2</a:t>
            </a:r>
          </a:p>
          <a:p>
            <a:pPr marL="0" marR="0" lvl="0" indent="0" algn="l" rtl="0">
              <a:spcBef>
                <a:spcPts val="0"/>
              </a:spcBef>
              <a:buSzPct val="25000"/>
              <a:buNone/>
            </a:pPr>
            <a:r>
              <a:rPr lang="it-IT" sz="2800">
                <a:solidFill>
                  <a:srgbClr val="FF0000"/>
                </a:solidFill>
                <a:latin typeface="Century Gothic"/>
                <a:ea typeface="Century Gothic"/>
                <a:cs typeface="Century Gothic"/>
                <a:sym typeface="Century Gothic"/>
              </a:rPr>
              <a:t>ABITANTI= 8000 (circa)</a:t>
            </a:r>
          </a:p>
          <a:p>
            <a:pPr marL="0" marR="0" lvl="0" indent="0" algn="l" rtl="0">
              <a:spcBef>
                <a:spcPts val="0"/>
              </a:spcBef>
              <a:buSzPct val="25000"/>
              <a:buNone/>
            </a:pPr>
            <a:r>
              <a:rPr lang="it-IT" sz="2800">
                <a:solidFill>
                  <a:srgbClr val="FF0000"/>
                </a:solidFill>
                <a:latin typeface="Century Gothic"/>
                <a:ea typeface="Century Gothic"/>
                <a:cs typeface="Century Gothic"/>
                <a:sym typeface="Century Gothic"/>
              </a:rPr>
              <a:t>DENSITà=2 290,8 ab./Km2</a:t>
            </a:r>
          </a:p>
          <a:p>
            <a:pPr marL="0" marR="0" lvl="0" indent="0" algn="l" rtl="0">
              <a:spcBef>
                <a:spcPts val="0"/>
              </a:spcBef>
              <a:buSzPct val="25000"/>
              <a:buNone/>
            </a:pPr>
            <a:r>
              <a:rPr lang="it-IT" sz="2800">
                <a:solidFill>
                  <a:srgbClr val="FF0000"/>
                </a:solidFill>
                <a:latin typeface="Century Gothic"/>
                <a:ea typeface="Century Gothic"/>
                <a:cs typeface="Century Gothic"/>
                <a:sym typeface="Century Gothic"/>
              </a:rPr>
              <a:t>COMUNI= brusciano,marigliano</a:t>
            </a:r>
          </a:p>
          <a:p>
            <a:pPr marL="0" marR="0" lvl="0" indent="0" algn="l" rtl="0">
              <a:spcBef>
                <a:spcPts val="0"/>
              </a:spcBef>
              <a:buSzPct val="25000"/>
              <a:buNone/>
            </a:pPr>
            <a:r>
              <a:rPr lang="it-IT" sz="2800">
                <a:solidFill>
                  <a:srgbClr val="FF0000"/>
                </a:solidFill>
                <a:latin typeface="Century Gothic"/>
                <a:ea typeface="Century Gothic"/>
                <a:cs typeface="Century Gothic"/>
                <a:sym typeface="Century Gothic"/>
              </a:rPr>
              <a:t> CONFINANTI= somma vesuvianA</a:t>
            </a:r>
          </a:p>
        </p:txBody>
      </p:sp>
      <p:sp>
        <p:nvSpPr>
          <p:cNvPr id="191" name="Shape 191"/>
          <p:cNvSpPr/>
          <p:nvPr/>
        </p:nvSpPr>
        <p:spPr>
          <a:xfrm>
            <a:off x="1118338" y="80961"/>
            <a:ext cx="9740166"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it-IT" sz="5400" b="0" cap="none">
                <a:solidFill>
                  <a:srgbClr val="FF0000"/>
                </a:solidFill>
                <a:latin typeface="Century Gothic"/>
                <a:ea typeface="Century Gothic"/>
                <a:cs typeface="Century Gothic"/>
                <a:sym typeface="Century Gothic"/>
              </a:rPr>
              <a:t>COMUNE DI MARIGLIANELLA</a:t>
            </a:r>
          </a:p>
        </p:txBody>
      </p:sp>
      <p:graphicFrame>
        <p:nvGraphicFramePr>
          <p:cNvPr id="192" name="Shape 192"/>
          <p:cNvGraphicFramePr/>
          <p:nvPr/>
        </p:nvGraphicFramePr>
        <p:xfrm>
          <a:off x="4235592" y="3556158"/>
          <a:ext cx="3000000" cy="3000000"/>
        </p:xfrm>
        <a:graphic>
          <a:graphicData uri="http://schemas.openxmlformats.org/drawingml/2006/table">
            <a:tbl>
              <a:tblPr>
                <a:noFill/>
                <a:tableStyleId>{1E33F471-8A90-4BBC-8786-312B3D529801}</a:tableStyleId>
              </a:tblPr>
              <a:tblGrid>
                <a:gridCol w="762000"/>
                <a:gridCol w="1920600"/>
              </a:tblGrid>
              <a:tr h="0">
                <a:tc>
                  <a:txBody>
                    <a:bodyPr/>
                    <a:lstStyle/>
                    <a:p>
                      <a:pPr marL="0" marR="0" lvl="0" indent="0" algn="l" rtl="0">
                        <a:spcBef>
                          <a:spcPts val="0"/>
                        </a:spcBef>
                        <a:buSzPct val="25000"/>
                        <a:buNone/>
                      </a:pPr>
                      <a:endParaRPr sz="1800"/>
                    </a:p>
                  </a:txBody>
                  <a:tcPr marL="91450" marR="91450" marT="45725" marB="4572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pic>
        <p:nvPicPr>
          <p:cNvPr id="193" name="Shape 193" descr="17px-WMA_button2b"/>
          <p:cNvPicPr preferRelativeResize="0"/>
          <p:nvPr/>
        </p:nvPicPr>
        <p:blipFill rotWithShape="1">
          <a:blip r:embed="rId3">
            <a:alphaModFix/>
          </a:blip>
          <a:srcRect/>
          <a:stretch/>
        </p:blipFill>
        <p:spPr>
          <a:xfrm>
            <a:off x="0" y="0"/>
            <a:ext cx="161925" cy="161925"/>
          </a:xfrm>
          <a:prstGeom prst="rect">
            <a:avLst/>
          </a:prstGeom>
          <a:noFill/>
          <a:ln>
            <a:noFill/>
          </a:ln>
        </p:spPr>
      </p:pic>
      <p:pic>
        <p:nvPicPr>
          <p:cNvPr id="194" name="Shape 194" descr="17px-WMA_button2b"/>
          <p:cNvPicPr preferRelativeResize="0"/>
          <p:nvPr/>
        </p:nvPicPr>
        <p:blipFill rotWithShape="1">
          <a:blip r:embed="rId3">
            <a:alphaModFix/>
          </a:blip>
          <a:srcRect/>
          <a:stretch/>
        </p:blipFill>
        <p:spPr>
          <a:xfrm>
            <a:off x="0" y="0"/>
            <a:ext cx="161925" cy="161925"/>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Shape 199"/>
          <p:cNvPicPr preferRelativeResize="0"/>
          <p:nvPr/>
        </p:nvPicPr>
        <p:blipFill rotWithShape="1">
          <a:blip r:embed="rId3">
            <a:alphaModFix/>
          </a:blip>
          <a:srcRect/>
          <a:stretch/>
        </p:blipFill>
        <p:spPr>
          <a:xfrm>
            <a:off x="3040376" y="1387737"/>
            <a:ext cx="5854926" cy="4475178"/>
          </a:xfrm>
          <a:prstGeom prst="rect">
            <a:avLst/>
          </a:prstGeom>
          <a:noFill/>
          <a:ln>
            <a:noFill/>
          </a:ln>
        </p:spPr>
      </p:pic>
      <p:sp>
        <p:nvSpPr>
          <p:cNvPr id="200" name="Shape 200"/>
          <p:cNvSpPr txBox="1"/>
          <p:nvPr/>
        </p:nvSpPr>
        <p:spPr>
          <a:xfrm>
            <a:off x="1430767" y="0"/>
            <a:ext cx="10136107"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5400">
                <a:solidFill>
                  <a:srgbClr val="FF0000"/>
                </a:solidFill>
                <a:latin typeface="Century Gothic"/>
                <a:ea typeface="Century Gothic"/>
                <a:cs typeface="Century Gothic"/>
                <a:sym typeface="Century Gothic"/>
              </a:rPr>
              <a:t>INCREMENTO DEMOGRAFICO</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p:nvPr/>
        </p:nvSpPr>
        <p:spPr>
          <a:xfrm>
            <a:off x="1191375" y="0"/>
            <a:ext cx="9398727"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it-IT" sz="5400">
                <a:solidFill>
                  <a:srgbClr val="FF0000"/>
                </a:solidFill>
                <a:latin typeface="Century Gothic"/>
                <a:ea typeface="Century Gothic"/>
                <a:cs typeface="Century Gothic"/>
                <a:sym typeface="Century Gothic"/>
              </a:rPr>
              <a:t>STEMMA DI MARIGLIANELLA</a:t>
            </a:r>
          </a:p>
        </p:txBody>
      </p:sp>
      <p:pic>
        <p:nvPicPr>
          <p:cNvPr id="206" name="Shape 206"/>
          <p:cNvPicPr preferRelativeResize="0"/>
          <p:nvPr/>
        </p:nvPicPr>
        <p:blipFill rotWithShape="1">
          <a:blip r:embed="rId3">
            <a:alphaModFix/>
          </a:blip>
          <a:srcRect/>
          <a:stretch/>
        </p:blipFill>
        <p:spPr>
          <a:xfrm>
            <a:off x="365761" y="1144569"/>
            <a:ext cx="2504541" cy="3295449"/>
          </a:xfrm>
          <a:prstGeom prst="rect">
            <a:avLst/>
          </a:prstGeom>
          <a:noFill/>
          <a:ln>
            <a:noFill/>
          </a:ln>
        </p:spPr>
      </p:pic>
      <p:sp>
        <p:nvSpPr>
          <p:cNvPr id="207" name="Shape 207"/>
          <p:cNvSpPr/>
          <p:nvPr/>
        </p:nvSpPr>
        <p:spPr>
          <a:xfrm>
            <a:off x="3108959" y="1144569"/>
            <a:ext cx="8896574" cy="286232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it-IT" sz="2000">
                <a:solidFill>
                  <a:srgbClr val="FF0000"/>
                </a:solidFill>
                <a:latin typeface="Century Gothic"/>
                <a:ea typeface="Century Gothic"/>
                <a:cs typeface="Century Gothic"/>
                <a:sym typeface="Century Gothic"/>
              </a:rPr>
              <a:t>Lo stemma del comune di Mariglianella raffigura una corona sormontato da 4 torri, che danno rispettivamente l’idea della regalità e il carattere delle città medievali turrite per difendersi dagli assalti nemici. Sotto queste figure, compaiono al centro tre stelle. Il significato delle tre stelle è di ordine religioso. Sotto ancora, a sinistra, è raffigurato un gallo, mentre a destra lo stemma ospita una striscia colore rosso a destra. La presenza del gallo indica il carattere prevalentemente agricolo che Mariglianella ha avuto nel corso dei secolo. </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p:nvPr/>
        </p:nvSpPr>
        <p:spPr>
          <a:xfrm>
            <a:off x="1629871" y="-184666"/>
            <a:ext cx="893225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it-IT" sz="5400" b="0" cap="none">
                <a:solidFill>
                  <a:srgbClr val="FF0000"/>
                </a:solidFill>
                <a:latin typeface="Century Gothic"/>
                <a:ea typeface="Century Gothic"/>
                <a:cs typeface="Century Gothic"/>
                <a:sym typeface="Century Gothic"/>
              </a:rPr>
              <a:t>STORIA DI MARIGLIANELLA</a:t>
            </a:r>
          </a:p>
        </p:txBody>
      </p:sp>
      <p:sp>
        <p:nvSpPr>
          <p:cNvPr id="213" name="Shape 213"/>
          <p:cNvSpPr/>
          <p:nvPr/>
        </p:nvSpPr>
        <p:spPr>
          <a:xfrm>
            <a:off x="114748" y="923329"/>
            <a:ext cx="6096000"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800">
                <a:solidFill>
                  <a:srgbClr val="FF0000"/>
                </a:solidFill>
                <a:latin typeface="Century Gothic"/>
                <a:ea typeface="Century Gothic"/>
                <a:cs typeface="Century Gothic"/>
                <a:sym typeface="Century Gothic"/>
              </a:rPr>
              <a:t>Mariglianella era un casale di </a:t>
            </a:r>
            <a:r>
              <a:rPr lang="it-IT" sz="1800" u="sng">
                <a:solidFill>
                  <a:schemeClr val="hlink"/>
                </a:solidFill>
                <a:latin typeface="Century Gothic"/>
                <a:ea typeface="Century Gothic"/>
                <a:cs typeface="Century Gothic"/>
                <a:sym typeface="Century Gothic"/>
                <a:hlinkClick r:id="rId3"/>
              </a:rPr>
              <a:t>Marigliano</a:t>
            </a:r>
            <a:r>
              <a:rPr lang="it-IT" sz="1800">
                <a:solidFill>
                  <a:srgbClr val="FF0000"/>
                </a:solidFill>
                <a:latin typeface="Century Gothic"/>
                <a:ea typeface="Century Gothic"/>
                <a:cs typeface="Century Gothic"/>
                <a:sym typeface="Century Gothic"/>
              </a:rPr>
              <a:t>, da cui trae il nome, ha origini romane, come testimoniato da tombe rinvenute sul territorio.</a:t>
            </a:r>
          </a:p>
        </p:txBody>
      </p:sp>
      <p:sp>
        <p:nvSpPr>
          <p:cNvPr id="214" name="Shape 214"/>
          <p:cNvSpPr/>
          <p:nvPr/>
        </p:nvSpPr>
        <p:spPr>
          <a:xfrm>
            <a:off x="114747" y="1929689"/>
            <a:ext cx="5981251" cy="313932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800">
                <a:solidFill>
                  <a:srgbClr val="FF0000"/>
                </a:solidFill>
                <a:latin typeface="Century Gothic"/>
                <a:ea typeface="Century Gothic"/>
                <a:cs typeface="Century Gothic"/>
                <a:sym typeface="Century Gothic"/>
              </a:rPr>
              <a:t>Nel X secolo entrò a far parte del </a:t>
            </a:r>
            <a:r>
              <a:rPr lang="it-IT" sz="1800" u="sng">
                <a:solidFill>
                  <a:schemeClr val="hlink"/>
                </a:solidFill>
                <a:latin typeface="Century Gothic"/>
                <a:ea typeface="Century Gothic"/>
                <a:cs typeface="Century Gothic"/>
                <a:sym typeface="Century Gothic"/>
                <a:hlinkClick r:id="rId4"/>
              </a:rPr>
              <a:t>Ducato di Napoli</a:t>
            </a:r>
            <a:r>
              <a:rPr lang="it-IT" sz="1800">
                <a:solidFill>
                  <a:srgbClr val="FF0000"/>
                </a:solidFill>
                <a:latin typeface="Century Gothic"/>
                <a:ea typeface="Century Gothic"/>
                <a:cs typeface="Century Gothic"/>
                <a:sym typeface="Century Gothic"/>
              </a:rPr>
              <a:t>. Il primo Signore feudale di Mariglianella fu </a:t>
            </a:r>
            <a:r>
              <a:rPr lang="it-IT" sz="1800" u="sng">
                <a:solidFill>
                  <a:schemeClr val="hlink"/>
                </a:solidFill>
                <a:latin typeface="Century Gothic"/>
                <a:ea typeface="Century Gothic"/>
                <a:cs typeface="Century Gothic"/>
                <a:sym typeface="Century Gothic"/>
                <a:hlinkClick r:id="rId5"/>
              </a:rPr>
              <a:t>Tommaso Mansella</a:t>
            </a:r>
            <a:r>
              <a:rPr lang="it-IT" sz="1800">
                <a:solidFill>
                  <a:srgbClr val="FF0000"/>
                </a:solidFill>
                <a:latin typeface="Century Gothic"/>
                <a:ea typeface="Century Gothic"/>
                <a:cs typeface="Century Gothic"/>
                <a:sym typeface="Century Gothic"/>
              </a:rPr>
              <a:t> di </a:t>
            </a:r>
            <a:r>
              <a:rPr lang="it-IT" sz="1800" u="sng">
                <a:solidFill>
                  <a:schemeClr val="hlink"/>
                </a:solidFill>
                <a:latin typeface="Century Gothic"/>
                <a:ea typeface="Century Gothic"/>
                <a:cs typeface="Century Gothic"/>
                <a:sym typeface="Century Gothic"/>
                <a:hlinkClick r:id="rId6"/>
              </a:rPr>
              <a:t>Salerno</a:t>
            </a:r>
            <a:r>
              <a:rPr lang="it-IT" sz="1800">
                <a:solidFill>
                  <a:srgbClr val="FF0000"/>
                </a:solidFill>
                <a:latin typeface="Century Gothic"/>
                <a:ea typeface="Century Gothic"/>
                <a:cs typeface="Century Gothic"/>
                <a:sym typeface="Century Gothic"/>
              </a:rPr>
              <a:t>. Fu annessa a </a:t>
            </a:r>
            <a:r>
              <a:rPr lang="it-IT" sz="1800" u="sng">
                <a:solidFill>
                  <a:schemeClr val="hlink"/>
                </a:solidFill>
                <a:latin typeface="Century Gothic"/>
                <a:ea typeface="Century Gothic"/>
                <a:cs typeface="Century Gothic"/>
                <a:sym typeface="Century Gothic"/>
                <a:hlinkClick r:id="rId3"/>
              </a:rPr>
              <a:t>Marigliano</a:t>
            </a:r>
            <a:r>
              <a:rPr lang="it-IT" sz="1800">
                <a:solidFill>
                  <a:srgbClr val="FF0000"/>
                </a:solidFill>
                <a:latin typeface="Century Gothic"/>
                <a:ea typeface="Century Gothic"/>
                <a:cs typeface="Century Gothic"/>
                <a:sym typeface="Century Gothic"/>
              </a:rPr>
              <a:t> da cui si separò nel XIV secolo per essere inglobata nei beni della Corona. In seguito, fino all'abolizione del sistema feudale, fu proprietà delle famiglie nobiliari dell'epoca per circa un secolo e mezzo. Tra i membri delle famiglie che ebbero in possesso il feudo di Mariglianella va ricordato in particolare </a:t>
            </a:r>
            <a:r>
              <a:rPr lang="it-IT" sz="1800" u="sng">
                <a:solidFill>
                  <a:schemeClr val="hlink"/>
                </a:solidFill>
                <a:latin typeface="Century Gothic"/>
                <a:ea typeface="Century Gothic"/>
                <a:cs typeface="Century Gothic"/>
                <a:sym typeface="Century Gothic"/>
                <a:hlinkClick r:id="rId7"/>
              </a:rPr>
              <a:t>Carlo Carafa</a:t>
            </a:r>
            <a:r>
              <a:rPr lang="it-IT" sz="1800">
                <a:solidFill>
                  <a:srgbClr val="FF0000"/>
                </a:solidFill>
                <a:latin typeface="Century Gothic"/>
                <a:ea typeface="Century Gothic"/>
                <a:cs typeface="Century Gothic"/>
                <a:sym typeface="Century Gothic"/>
              </a:rPr>
              <a:t>, nato a Mariglianella dai Duchi d'Andria nel </a:t>
            </a:r>
            <a:r>
              <a:rPr lang="it-IT" sz="1800" u="sng">
                <a:solidFill>
                  <a:schemeClr val="hlink"/>
                </a:solidFill>
                <a:latin typeface="Century Gothic"/>
                <a:ea typeface="Century Gothic"/>
                <a:cs typeface="Century Gothic"/>
                <a:sym typeface="Century Gothic"/>
                <a:hlinkClick r:id="rId8"/>
              </a:rPr>
              <a:t>1561</a:t>
            </a:r>
            <a:r>
              <a:rPr lang="it-IT" sz="1800">
                <a:solidFill>
                  <a:srgbClr val="FF0000"/>
                </a:solidFill>
                <a:latin typeface="Century Gothic"/>
                <a:ea typeface="Century Gothic"/>
                <a:cs typeface="Century Gothic"/>
                <a:sym typeface="Century Gothic"/>
              </a:rPr>
              <a:t>. </a:t>
            </a:r>
          </a:p>
        </p:txBody>
      </p:sp>
      <p:sp>
        <p:nvSpPr>
          <p:cNvPr id="215" name="Shape 215"/>
          <p:cNvSpPr/>
          <p:nvPr/>
        </p:nvSpPr>
        <p:spPr>
          <a:xfrm>
            <a:off x="114748" y="5069010"/>
            <a:ext cx="584498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rgbClr val="FF0000"/>
              </a:solidFill>
              <a:latin typeface="Century Gothic"/>
              <a:ea typeface="Century Gothic"/>
              <a:cs typeface="Century Gothic"/>
              <a:sym typeface="Century Gothic"/>
            </a:endParaRPr>
          </a:p>
        </p:txBody>
      </p:sp>
      <p:sp>
        <p:nvSpPr>
          <p:cNvPr id="216" name="Shape 216"/>
          <p:cNvSpPr/>
          <p:nvPr/>
        </p:nvSpPr>
        <p:spPr>
          <a:xfrm>
            <a:off x="6210748" y="1024220"/>
            <a:ext cx="6096000"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800">
                <a:solidFill>
                  <a:srgbClr val="FF0000"/>
                </a:solidFill>
                <a:latin typeface="Century Gothic"/>
                <a:ea typeface="Century Gothic"/>
                <a:cs typeface="Century Gothic"/>
                <a:sym typeface="Century Gothic"/>
              </a:rPr>
              <a:t> Facente parte della Provincia di </a:t>
            </a:r>
            <a:r>
              <a:rPr lang="it-IT" sz="1800" u="sng">
                <a:solidFill>
                  <a:schemeClr val="hlink"/>
                </a:solidFill>
                <a:latin typeface="Century Gothic"/>
                <a:ea typeface="Century Gothic"/>
                <a:cs typeface="Century Gothic"/>
                <a:sym typeface="Century Gothic"/>
                <a:hlinkClick r:id="rId9"/>
              </a:rPr>
              <a:t>Terra di Lavoro</a:t>
            </a:r>
            <a:r>
              <a:rPr lang="it-IT" sz="1800">
                <a:solidFill>
                  <a:srgbClr val="FF0000"/>
                </a:solidFill>
                <a:latin typeface="Century Gothic"/>
                <a:ea typeface="Century Gothic"/>
                <a:cs typeface="Century Gothic"/>
                <a:sym typeface="Century Gothic"/>
              </a:rPr>
              <a:t>, nel </a:t>
            </a:r>
            <a:r>
              <a:rPr lang="it-IT" sz="1800" u="sng">
                <a:solidFill>
                  <a:schemeClr val="hlink"/>
                </a:solidFill>
                <a:latin typeface="Century Gothic"/>
                <a:ea typeface="Century Gothic"/>
                <a:cs typeface="Century Gothic"/>
                <a:sym typeface="Century Gothic"/>
                <a:hlinkClick r:id="rId10"/>
              </a:rPr>
              <a:t>1927</a:t>
            </a:r>
            <a:r>
              <a:rPr lang="it-IT" sz="1800">
                <a:solidFill>
                  <a:srgbClr val="FF0000"/>
                </a:solidFill>
                <a:latin typeface="Century Gothic"/>
                <a:ea typeface="Century Gothic"/>
                <a:cs typeface="Century Gothic"/>
                <a:sym typeface="Century Gothic"/>
              </a:rPr>
              <a:t>, in piena epoca fascista, entrò a far parte della provincia di Napoli.</a:t>
            </a:r>
          </a:p>
        </p:txBody>
      </p:sp>
      <p:sp>
        <p:nvSpPr>
          <p:cNvPr id="217" name="Shape 217"/>
          <p:cNvSpPr/>
          <p:nvPr/>
        </p:nvSpPr>
        <p:spPr>
          <a:xfrm>
            <a:off x="57372" y="5069010"/>
            <a:ext cx="6096000"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800">
                <a:solidFill>
                  <a:srgbClr val="FF0000"/>
                </a:solidFill>
                <a:latin typeface="Century Gothic"/>
                <a:ea typeface="Century Gothic"/>
                <a:cs typeface="Century Gothic"/>
                <a:sym typeface="Century Gothic"/>
              </a:rPr>
              <a:t>Nel 1800 il paese fu amministrato da vari personaggi di ceto medio-alto attraversando momenti difficili (da ricordare le due gravi crisi economiche abbattutesi sul regno tra il </a:t>
            </a:r>
            <a:r>
              <a:rPr lang="it-IT" sz="1800" u="sng">
                <a:solidFill>
                  <a:schemeClr val="hlink"/>
                </a:solidFill>
                <a:latin typeface="Century Gothic"/>
                <a:ea typeface="Century Gothic"/>
                <a:cs typeface="Century Gothic"/>
                <a:sym typeface="Century Gothic"/>
                <a:hlinkClick r:id="rId11"/>
              </a:rPr>
              <a:t>1844</a:t>
            </a:r>
            <a:r>
              <a:rPr lang="it-IT" sz="1800">
                <a:solidFill>
                  <a:srgbClr val="FF0000"/>
                </a:solidFill>
                <a:latin typeface="Century Gothic"/>
                <a:ea typeface="Century Gothic"/>
                <a:cs typeface="Century Gothic"/>
                <a:sym typeface="Century Gothic"/>
              </a:rPr>
              <a:t> ed il </a:t>
            </a:r>
            <a:r>
              <a:rPr lang="it-IT" sz="1800" u="sng">
                <a:solidFill>
                  <a:schemeClr val="hlink"/>
                </a:solidFill>
                <a:latin typeface="Century Gothic"/>
                <a:ea typeface="Century Gothic"/>
                <a:cs typeface="Century Gothic"/>
                <a:sym typeface="Century Gothic"/>
                <a:hlinkClick r:id="rId12"/>
              </a:rPr>
              <a:t>1847</a:t>
            </a:r>
            <a:r>
              <a:rPr lang="it-IT" sz="1800">
                <a:solidFill>
                  <a:srgbClr val="FF0000"/>
                </a:solidFill>
                <a:latin typeface="Century Gothic"/>
                <a:ea typeface="Century Gothic"/>
                <a:cs typeface="Century Gothic"/>
                <a:sym typeface="Century Gothic"/>
              </a:rPr>
              <a:t>, che colpirono anche le realtà locali). </a:t>
            </a:r>
          </a:p>
        </p:txBody>
      </p:sp>
    </p:spTree>
  </p:cSld>
  <p:clrMapOvr>
    <a:masterClrMapping/>
  </p:clrMapOvr>
  <p:transition spd="slow">
    <p:fade/>
  </p:transition>
</p:sld>
</file>

<file path=ppt/theme/theme1.xml><?xml version="1.0" encoding="utf-8"?>
<a:theme xmlns:a="http://schemas.openxmlformats.org/drawingml/2006/main" name="Ione">
  <a:themeElements>
    <a:clrScheme name="Ione">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713</Words>
  <Application>Microsoft Office PowerPoint</Application>
  <PresentationFormat>Widescreen</PresentationFormat>
  <Paragraphs>52</Paragraphs>
  <Slides>14</Slides>
  <Notes>14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14</vt:i4>
      </vt:variant>
    </vt:vector>
  </HeadingPairs>
  <TitlesOfParts>
    <vt:vector size="19" baseType="lpstr">
      <vt:lpstr>Century Gothic</vt:lpstr>
      <vt:lpstr>Noto Sans Symbols</vt:lpstr>
      <vt:lpstr>Arial</vt:lpstr>
      <vt:lpstr>Calibri</vt:lpstr>
      <vt:lpstr>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Buonincontri</dc:creator>
  <cp:lastModifiedBy>Buonincontri</cp:lastModifiedBy>
  <cp:revision>1</cp:revision>
  <dcterms:modified xsi:type="dcterms:W3CDTF">2017-08-01T08:17:10Z</dcterms:modified>
</cp:coreProperties>
</file>