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0FD75-0844-480C-B0EF-EBEEC7DD43D9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97E2C-E1A8-4BAD-B027-82A01A941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21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7E2C-E1A8-4BAD-B027-82A01A94136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78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7E2C-E1A8-4BAD-B027-82A01A9413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43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7E2C-E1A8-4BAD-B027-82A01A94136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71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53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9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17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64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71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75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17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94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75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11000">
              <a:srgbClr val="FF0000"/>
            </a:gs>
            <a:gs pos="100000">
              <a:schemeClr val="accent6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CA6C-9CD8-4B1E-844E-1E08FF811992}" type="datetimeFigureOut">
              <a:rPr lang="it-IT" smtClean="0"/>
              <a:t>01/08/2017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75EC-ADD7-48BA-9A44-B4263AC101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10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10154" y="1031631"/>
            <a:ext cx="70338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dirty="0" smtClean="0">
                <a:solidFill>
                  <a:schemeClr val="accent6"/>
                </a:solidFill>
              </a:rPr>
              <a:t>PIATTI </a:t>
            </a:r>
            <a:r>
              <a:rPr lang="it-IT" sz="6000" dirty="0" smtClean="0">
                <a:solidFill>
                  <a:srgbClr val="FF0000"/>
                </a:solidFill>
              </a:rPr>
              <a:t>DELLA</a:t>
            </a:r>
            <a:r>
              <a:rPr lang="it-IT" sz="6000" dirty="0" smtClean="0">
                <a:solidFill>
                  <a:schemeClr val="accent5">
                    <a:lumMod val="75000"/>
                  </a:schemeClr>
                </a:solidFill>
              </a:rPr>
              <a:t> DIETA </a:t>
            </a:r>
            <a:r>
              <a:rPr lang="it-IT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MEDITERRANEA</a:t>
            </a:r>
            <a:br>
              <a:rPr lang="it-IT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it-IT" sz="6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77" y="2995756"/>
            <a:ext cx="5627077" cy="35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76792" y="2529281"/>
            <a:ext cx="3178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ANTIPASTI</a:t>
            </a:r>
          </a:p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STARTERS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57" y="464738"/>
            <a:ext cx="3356931" cy="21218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4" y="257908"/>
            <a:ext cx="2093442" cy="25355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75" y="3352798"/>
            <a:ext cx="4020893" cy="267715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7967" y="3029633"/>
            <a:ext cx="3156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MUFFIN AI QUATRO FORMAGGI</a:t>
            </a:r>
          </a:p>
          <a:p>
            <a:r>
              <a:rPr lang="it-IT" dirty="0" smtClean="0"/>
              <a:t>MUFFIN WITH CHEESE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325742" y="2793444"/>
            <a:ext cx="282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PIZZETTE AL POMODORO</a:t>
            </a:r>
          </a:p>
          <a:p>
            <a:r>
              <a:rPr lang="it-IT" dirty="0" smtClean="0"/>
              <a:t>LITTLE PIZZAS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087857" y="6219979"/>
            <a:ext cx="305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MILLE FOGLIE AL PARMIGIANO</a:t>
            </a:r>
          </a:p>
          <a:p>
            <a:r>
              <a:rPr lang="it-IT" dirty="0" smtClean="0"/>
              <a:t>DELICIOUS PARMESAN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5" y="3797066"/>
            <a:ext cx="3135825" cy="2232891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48584" y="6111140"/>
            <a:ext cx="320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PROSCIUTTO E MOZZARELLA</a:t>
            </a:r>
            <a:endParaRPr lang="it-IT" dirty="0"/>
          </a:p>
          <a:p>
            <a:r>
              <a:rPr lang="it-IT" dirty="0" smtClean="0"/>
              <a:t>HAM AND MOZZARELLA CHEESE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35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91491" y="2850895"/>
            <a:ext cx="981300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PIATTI PRINCIPALI A BASE DI PASTA</a:t>
            </a:r>
          </a:p>
          <a:p>
            <a:pPr algn="ctr"/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/MAIN COURSES</a:t>
            </a:r>
          </a:p>
          <a:p>
            <a:pPr algn="ctr"/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WITH PASTA</a:t>
            </a:r>
          </a:p>
          <a:p>
            <a:pPr algn="ctr"/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5" y="3743319"/>
            <a:ext cx="3373310" cy="234257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6905" y="6119336"/>
            <a:ext cx="2893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GNOCCHI ALLA SORRENTINA</a:t>
            </a:r>
          </a:p>
          <a:p>
            <a:r>
              <a:rPr lang="it-IT" sz="1400" dirty="0" smtClean="0"/>
              <a:t>GNOCCHI WITH TOMATO SAUCE </a:t>
            </a:r>
          </a:p>
          <a:p>
            <a:r>
              <a:rPr lang="it-IT" sz="1400" dirty="0" smtClean="0"/>
              <a:t>AND MOZZARELLA CHEESE</a:t>
            </a:r>
            <a:endParaRPr lang="it-IT" sz="1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5289" y="3978158"/>
            <a:ext cx="3054045" cy="229196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1112941" y="5540928"/>
            <a:ext cx="34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074683" y="6301871"/>
            <a:ext cx="342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PASTA E FAGIOLI</a:t>
            </a:r>
          </a:p>
          <a:p>
            <a:r>
              <a:rPr lang="it-IT" sz="1400" dirty="0" smtClean="0"/>
              <a:t>PASTA WITH BEANS</a:t>
            </a:r>
            <a:endParaRPr lang="it-IT" sz="1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06" y="172200"/>
            <a:ext cx="2893792" cy="217034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20106" y="2342544"/>
            <a:ext cx="31073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TORTELLINI IN BRODO</a:t>
            </a:r>
          </a:p>
          <a:p>
            <a:r>
              <a:rPr lang="it-IT" sz="1400" dirty="0" smtClean="0"/>
              <a:t>HOME MADE PASTA WITH MEAT INSIDE </a:t>
            </a:r>
          </a:p>
          <a:p>
            <a:r>
              <a:rPr lang="it-IT" sz="1400" dirty="0" smtClean="0"/>
              <a:t>BOILED IN A VEGETABLES BROTH</a:t>
            </a:r>
            <a:endParaRPr lang="it-IT" sz="14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9" y="0"/>
            <a:ext cx="3489244" cy="2342544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9074683" y="2527777"/>
            <a:ext cx="25028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RISOTTO CON LA ZUCCA</a:t>
            </a:r>
          </a:p>
          <a:p>
            <a:r>
              <a:rPr lang="it-IT" sz="1400" dirty="0" smtClean="0"/>
              <a:t>RICE WITH PUMPKIN</a:t>
            </a:r>
            <a:endParaRPr lang="it-IT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02708" y="2851977"/>
            <a:ext cx="8518825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PIATTI PRINCIPALI A BASE DI CARNE E PESCE</a:t>
            </a:r>
          </a:p>
          <a:p>
            <a:pPr algn="ctr"/>
            <a:r>
              <a:rPr lang="it-IT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/MAIN COURSES WITH MEAT AND FISH</a:t>
            </a:r>
          </a:p>
          <a:p>
            <a:pPr algn="ctr"/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9603" y="6301871"/>
            <a:ext cx="289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GAMBERI ALLA GRIGLIA</a:t>
            </a:r>
          </a:p>
          <a:p>
            <a:r>
              <a:rPr lang="it-IT" sz="1400" dirty="0" smtClean="0"/>
              <a:t>GRILLED SHRIMP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112941" y="5540928"/>
            <a:ext cx="34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23260" y="5932539"/>
            <a:ext cx="3066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 smtClean="0"/>
          </a:p>
          <a:p>
            <a:r>
              <a:rPr lang="it-IT" sz="1400" dirty="0" smtClean="0"/>
              <a:t>POLPETTONE RIPIENO</a:t>
            </a:r>
          </a:p>
          <a:p>
            <a:r>
              <a:rPr lang="it-IT" sz="1400" dirty="0" smtClean="0"/>
              <a:t>STUFFED MEATLOAF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62742" y="2103674"/>
            <a:ext cx="45967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400" dirty="0" smtClean="0"/>
          </a:p>
          <a:p>
            <a:r>
              <a:rPr lang="it-IT" sz="1400" dirty="0" smtClean="0"/>
              <a:t>ORATA GRIGLIATA CON PATATE, CAROTE E INSALATA</a:t>
            </a:r>
          </a:p>
          <a:p>
            <a:r>
              <a:rPr lang="it-IT" sz="1400" dirty="0" smtClean="0"/>
              <a:t>GRILLED SEA BREAM WITH POTATOES, CARROTS AND SALAD 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338303" y="2226897"/>
            <a:ext cx="4136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INSALATA DI POLLO CON RUCOLA E POMODORINI</a:t>
            </a:r>
            <a:endParaRPr lang="it-IT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CHICKEN SALAD WITH ROCKET SALAD AND CHERRY TOMATOES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http://cdn2.www.diredonna.it/wp-content/uploads/2015/10/secondi-di-pesce-980x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701"/>
            <a:ext cx="4008474" cy="19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2.www.diredonna.it/wp-content/uploads/2015/10/gambe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3" y="3448453"/>
            <a:ext cx="1900898" cy="28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1.www.diredonna.it/wp-content/uploads/2015/10/polpettone-ripieno-980x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43" y="4575884"/>
            <a:ext cx="3879957" cy="14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2.www.diredonna.it/wp-content/uploads/2015/07/insalata-di-pollo1-980x4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03" y="92025"/>
            <a:ext cx="4264211" cy="20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79377" y="2818761"/>
            <a:ext cx="8755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DESSERT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185" y="6119336"/>
            <a:ext cx="407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CAPRESE</a:t>
            </a:r>
          </a:p>
          <a:p>
            <a:r>
              <a:rPr lang="it-IT" sz="1400" dirty="0" smtClean="0"/>
              <a:t>«CAPRESE»: CHOCOLATE CAKE WITH ALMONDS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112941" y="5540928"/>
            <a:ext cx="34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78467" y="6079546"/>
            <a:ext cx="306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CROSTATA DI FRUTTA</a:t>
            </a:r>
          </a:p>
          <a:p>
            <a:r>
              <a:rPr lang="it-IT" sz="1400" dirty="0" smtClean="0"/>
              <a:t>FRUIT PIE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90037" y="2249876"/>
            <a:ext cx="43638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PASTIERA NAPOLETANA</a:t>
            </a:r>
          </a:p>
          <a:p>
            <a:r>
              <a:rPr lang="it-IT" sz="1400" dirty="0" smtClean="0"/>
              <a:t>NE APOLITAN PASTIERA : CAKE WITH WHEAT</a:t>
            </a:r>
          </a:p>
          <a:p>
            <a:r>
              <a:rPr lang="it-IT" sz="1400" dirty="0" smtClean="0"/>
              <a:t> AND RICOTTA CHEESE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506403" y="2357598"/>
            <a:ext cx="413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GELATO</a:t>
            </a:r>
          </a:p>
          <a:p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ICE CREAM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2" descr="http://napoli.pinkitalia.it/wp-content/uploads/sites/5/2015/04/ricetta-Pastiera-napoletana-fatta-in-cas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0" y="199976"/>
            <a:ext cx="2975212" cy="19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orta Caprese - Ricetta originale Torta Capre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0" y="2988477"/>
            <a:ext cx="2018401" cy="30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immagini crostata di frut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3758136"/>
            <a:ext cx="2907959" cy="21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gela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33" y="276822"/>
            <a:ext cx="2704583" cy="202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0937" y="2593075"/>
            <a:ext cx="7028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QUESTO LAVORO E STATO REALIZZATO DA CIAVOLINO ERASMO 2 D CON LA COLLABORAZIONE DELLA PROF.SSA SPADAFORA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22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184</Words>
  <Application>Microsoft Office PowerPoint</Application>
  <PresentationFormat>Widescreen</PresentationFormat>
  <Paragraphs>50</Paragraphs>
  <Slides>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Alunno</dc:creator>
  <cp:lastModifiedBy>Buonincontri</cp:lastModifiedBy>
  <cp:revision>19</cp:revision>
  <dcterms:created xsi:type="dcterms:W3CDTF">2017-02-22T10:40:10Z</dcterms:created>
  <dcterms:modified xsi:type="dcterms:W3CDTF">2017-08-01T09:10:50Z</dcterms:modified>
</cp:coreProperties>
</file>