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Algerian" panose="04020705040A02060702" pitchFamily="82" charset="0"/>
      <p:regular r:id="rId17"/>
    </p:embeddedFont>
    <p:embeddedFont>
      <p:font typeface="Jacques Francois Shadow" panose="020B0604020202020204" charset="0"/>
      <p:regular r:id="rId18"/>
    </p:embeddedFont>
    <p:embeddedFont>
      <p:font typeface="Century Gothic" panose="020B0502020202020204" pitchFamily="34" charset="0"/>
      <p:regular r:id="rId19"/>
      <p:bold r:id="rId20"/>
      <p:italic r:id="rId21"/>
      <p:boldItalic r:id="rId22"/>
    </p:embeddedFont>
    <p:embeddedFont>
      <p:font typeface="Kaushan Script"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32"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b="0" i="0" u="none" strike="noStrike" cap="none">
                <a:solidFill>
                  <a:schemeClr val="dk1"/>
                </a:solidFill>
                <a:latin typeface="Calibri"/>
                <a:ea typeface="Calibri"/>
                <a:cs typeface="Calibri"/>
                <a:sym typeface="Calibri"/>
              </a:rPr>
              <a:t>‹N›</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79419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788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765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275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435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721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16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0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9515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285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29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Vuota">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3" name="Shape 23"/>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4" name="Shape 2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u="none" strike="noStrike" cap="none">
                <a:solidFill>
                  <a:schemeClr val="lt1"/>
                </a:solidFill>
                <a:latin typeface="Century Gothic"/>
                <a:ea typeface="Century Gothic"/>
                <a:cs typeface="Century Gothic"/>
                <a:sym typeface="Century Gothic"/>
              </a:rPr>
              <a:t>‹N›</a:t>
            </a:fld>
            <a:endParaRPr lang="it-IT" sz="2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Immagine panoramica con didascalia">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154955" y="4800587"/>
            <a:ext cx="8825657" cy="566737"/>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0" name="Shape 80"/>
          <p:cNvSpPr>
            <a:spLocks noGrp="1"/>
          </p:cNvSpPr>
          <p:nvPr>
            <p:ph type="pic" idx="2"/>
          </p:nvPr>
        </p:nvSpPr>
        <p:spPr>
          <a:xfrm>
            <a:off x="1154954" y="685800"/>
            <a:ext cx="8825657" cy="3640666"/>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81" name="Shape 81"/>
          <p:cNvSpPr txBox="1">
            <a:spLocks noGrp="1"/>
          </p:cNvSpPr>
          <p:nvPr>
            <p:ph type="body" idx="1"/>
          </p:nvPr>
        </p:nvSpPr>
        <p:spPr>
          <a:xfrm>
            <a:off x="1154955" y="5367325"/>
            <a:ext cx="8825655" cy="493711"/>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Char char="●"/>
              <a:defRPr sz="12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82" name="Shape 82"/>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3" name="Shape 83"/>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4" name="Shape 8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olo e sottotitolo">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154954" y="1447800"/>
            <a:ext cx="8825659" cy="1981199"/>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8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87" name="Shape 87"/>
          <p:cNvSpPr txBox="1">
            <a:spLocks noGrp="1"/>
          </p:cNvSpPr>
          <p:nvPr>
            <p:ph type="body" idx="1"/>
          </p:nvPr>
        </p:nvSpPr>
        <p:spPr>
          <a:xfrm>
            <a:off x="1154954" y="3657600"/>
            <a:ext cx="8825659" cy="2362200"/>
          </a:xfrm>
          <a:prstGeom prst="rect">
            <a:avLst/>
          </a:prstGeom>
          <a:noFill/>
          <a:ln>
            <a:noFill/>
          </a:ln>
        </p:spPr>
        <p:txBody>
          <a:bodyPr lIns="91425" tIns="91425" rIns="91425" bIns="91425" anchor="ctr" anchorCtr="0"/>
          <a:lstStyle>
            <a:lvl1pPr marL="0" marR="0" lvl="0" indent="0" algn="l" rtl="0">
              <a:spcBef>
                <a:spcPts val="1000"/>
              </a:spcBef>
              <a:spcAft>
                <a:spcPts val="0"/>
              </a:spcAft>
              <a:buClr>
                <a:srgbClr val="86D1D8"/>
              </a:buClr>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88" name="Shape 8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9" name="Shape 8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0" name="Shape 9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itazione con didascalia">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574800" y="1447800"/>
            <a:ext cx="7999315" cy="2323373"/>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8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93" name="Shape 93"/>
          <p:cNvSpPr txBox="1">
            <a:spLocks noGrp="1"/>
          </p:cNvSpPr>
          <p:nvPr>
            <p:ph type="body" idx="1"/>
          </p:nvPr>
        </p:nvSpPr>
        <p:spPr>
          <a:xfrm>
            <a:off x="1930400" y="3771173"/>
            <a:ext cx="7279649" cy="342174"/>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Char char="●"/>
              <a:defRPr sz="1400" b="0" i="0" u="none" strike="noStrike" cap="small">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4" name="Shape 94"/>
          <p:cNvSpPr txBox="1">
            <a:spLocks noGrp="1"/>
          </p:cNvSpPr>
          <p:nvPr>
            <p:ph type="body" idx="2"/>
          </p:nvPr>
        </p:nvSpPr>
        <p:spPr>
          <a:xfrm>
            <a:off x="1154954" y="4350657"/>
            <a:ext cx="8825659" cy="1676399"/>
          </a:xfrm>
          <a:prstGeom prst="rect">
            <a:avLst/>
          </a:prstGeom>
          <a:noFill/>
          <a:ln>
            <a:noFill/>
          </a:ln>
        </p:spPr>
        <p:txBody>
          <a:bodyPr lIns="91425" tIns="91425" rIns="91425" bIns="91425" anchor="ctr" anchorCtr="0"/>
          <a:lstStyle>
            <a:lvl1pPr marL="0" marR="0" lvl="0" indent="0" algn="l" rtl="0">
              <a:spcBef>
                <a:spcPts val="1000"/>
              </a:spcBef>
              <a:spcAft>
                <a:spcPts val="0"/>
              </a:spcAft>
              <a:buClr>
                <a:srgbClr val="86D1D8"/>
              </a:buClr>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5" name="Shape 95"/>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6" name="Shape 96"/>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7" name="Shape 97"/>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
        <p:nvSpPr>
          <p:cNvPr id="98" name="Shape 98"/>
          <p:cNvSpPr txBox="1"/>
          <p:nvPr/>
        </p:nvSpPr>
        <p:spPr>
          <a:xfrm>
            <a:off x="898295" y="971253"/>
            <a:ext cx="801912" cy="196976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it-IT" sz="12200" b="0" i="0">
                <a:solidFill>
                  <a:srgbClr val="86D1D8"/>
                </a:solidFill>
                <a:latin typeface="Arial"/>
                <a:ea typeface="Arial"/>
                <a:cs typeface="Arial"/>
                <a:sym typeface="Arial"/>
              </a:rPr>
              <a:t>“</a:t>
            </a:r>
          </a:p>
        </p:txBody>
      </p:sp>
      <p:sp>
        <p:nvSpPr>
          <p:cNvPr id="99" name="Shape 99"/>
          <p:cNvSpPr txBox="1"/>
          <p:nvPr/>
        </p:nvSpPr>
        <p:spPr>
          <a:xfrm>
            <a:off x="9330489" y="2613786"/>
            <a:ext cx="801912" cy="196976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it-IT" sz="12200" b="0" i="0">
                <a:solidFill>
                  <a:srgbClr val="86D1D8"/>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cheda nome">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154954" y="3124200"/>
            <a:ext cx="8825659" cy="165318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2" name="Shape 102"/>
          <p:cNvSpPr txBox="1">
            <a:spLocks noGrp="1"/>
          </p:cNvSpPr>
          <p:nvPr>
            <p:ph type="body" idx="1"/>
          </p:nvPr>
        </p:nvSpPr>
        <p:spPr>
          <a:xfrm>
            <a:off x="1154954" y="4777380"/>
            <a:ext cx="8825659"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Char char="●"/>
              <a:defRPr sz="20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03" name="Shape 103"/>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4" name="Shape 104"/>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5" name="Shape 105"/>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onne">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08" name="Shape 108"/>
          <p:cNvSpPr txBox="1">
            <a:spLocks noGrp="1"/>
          </p:cNvSpPr>
          <p:nvPr>
            <p:ph type="body" idx="1"/>
          </p:nvPr>
        </p:nvSpPr>
        <p:spPr>
          <a:xfrm>
            <a:off x="632947" y="1981200"/>
            <a:ext cx="2946865"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Char char="●"/>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9" name="Shape 109"/>
          <p:cNvSpPr txBox="1">
            <a:spLocks noGrp="1"/>
          </p:cNvSpPr>
          <p:nvPr>
            <p:ph type="body" idx="2"/>
          </p:nvPr>
        </p:nvSpPr>
        <p:spPr>
          <a:xfrm>
            <a:off x="652462" y="2667000"/>
            <a:ext cx="2927350"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0" name="Shape 110"/>
          <p:cNvSpPr txBox="1">
            <a:spLocks noGrp="1"/>
          </p:cNvSpPr>
          <p:nvPr>
            <p:ph type="body" idx="3"/>
          </p:nvPr>
        </p:nvSpPr>
        <p:spPr>
          <a:xfrm>
            <a:off x="3883658" y="1981200"/>
            <a:ext cx="2936241"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Char char="●"/>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1" name="Shape 111"/>
          <p:cNvSpPr txBox="1">
            <a:spLocks noGrp="1"/>
          </p:cNvSpPr>
          <p:nvPr>
            <p:ph type="body" idx="4"/>
          </p:nvPr>
        </p:nvSpPr>
        <p:spPr>
          <a:xfrm>
            <a:off x="3873105" y="2667000"/>
            <a:ext cx="2946793"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2" name="Shape 112"/>
          <p:cNvSpPr txBox="1">
            <a:spLocks noGrp="1"/>
          </p:cNvSpPr>
          <p:nvPr>
            <p:ph type="body" idx="5"/>
          </p:nvPr>
        </p:nvSpPr>
        <p:spPr>
          <a:xfrm>
            <a:off x="7124700" y="1981200"/>
            <a:ext cx="293211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Char char="●"/>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3" name="Shape 113"/>
          <p:cNvSpPr txBox="1">
            <a:spLocks noGrp="1"/>
          </p:cNvSpPr>
          <p:nvPr>
            <p:ph type="body" idx="6"/>
          </p:nvPr>
        </p:nvSpPr>
        <p:spPr>
          <a:xfrm>
            <a:off x="7124700" y="2667000"/>
            <a:ext cx="2932112" cy="3589337"/>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14" name="Shape 114"/>
          <p:cNvCxnSpPr/>
          <p:nvPr/>
        </p:nvCxnSpPr>
        <p:spPr>
          <a:xfrm>
            <a:off x="3726142" y="2133600"/>
            <a:ext cx="0" cy="3962399"/>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15" name="Shape 115"/>
          <p:cNvCxnSpPr/>
          <p:nvPr/>
        </p:nvCxnSpPr>
        <p:spPr>
          <a:xfrm>
            <a:off x="6962227" y="2133600"/>
            <a:ext cx="0" cy="3966881"/>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16" name="Shape 116"/>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7" name="Shape 117"/>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8" name="Shape 118"/>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colonne immagine">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21" name="Shape 121"/>
          <p:cNvSpPr txBox="1">
            <a:spLocks noGrp="1"/>
          </p:cNvSpPr>
          <p:nvPr>
            <p:ph type="body" idx="1"/>
          </p:nvPr>
        </p:nvSpPr>
        <p:spPr>
          <a:xfrm>
            <a:off x="652462" y="4250948"/>
            <a:ext cx="2940049"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Char char="●"/>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2" name="Shape 122"/>
          <p:cNvSpPr>
            <a:spLocks noGrp="1"/>
          </p:cNvSpPr>
          <p:nvPr>
            <p:ph type="pic" idx="2"/>
          </p:nvPr>
        </p:nvSpPr>
        <p:spPr>
          <a:xfrm>
            <a:off x="652462" y="2209800"/>
            <a:ext cx="2940049" cy="1524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3" name="Shape 123"/>
          <p:cNvSpPr txBox="1">
            <a:spLocks noGrp="1"/>
          </p:cNvSpPr>
          <p:nvPr>
            <p:ph type="body" idx="3"/>
          </p:nvPr>
        </p:nvSpPr>
        <p:spPr>
          <a:xfrm>
            <a:off x="652462" y="4827210"/>
            <a:ext cx="2940049"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4" name="Shape 124"/>
          <p:cNvSpPr txBox="1">
            <a:spLocks noGrp="1"/>
          </p:cNvSpPr>
          <p:nvPr>
            <p:ph type="body" idx="4"/>
          </p:nvPr>
        </p:nvSpPr>
        <p:spPr>
          <a:xfrm>
            <a:off x="3889375" y="4250948"/>
            <a:ext cx="2930525"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Char char="●"/>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5" name="Shape 125"/>
          <p:cNvSpPr>
            <a:spLocks noGrp="1"/>
          </p:cNvSpPr>
          <p:nvPr>
            <p:ph type="pic" idx="5"/>
          </p:nvPr>
        </p:nvSpPr>
        <p:spPr>
          <a:xfrm>
            <a:off x="3889373" y="2209800"/>
            <a:ext cx="2930525" cy="1524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6" name="Shape 126"/>
          <p:cNvSpPr txBox="1">
            <a:spLocks noGrp="1"/>
          </p:cNvSpPr>
          <p:nvPr>
            <p:ph type="body" idx="6"/>
          </p:nvPr>
        </p:nvSpPr>
        <p:spPr>
          <a:xfrm>
            <a:off x="3888021" y="4827210"/>
            <a:ext cx="2934406"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7" name="Shape 127"/>
          <p:cNvSpPr txBox="1">
            <a:spLocks noGrp="1"/>
          </p:cNvSpPr>
          <p:nvPr>
            <p:ph type="body" idx="7"/>
          </p:nvPr>
        </p:nvSpPr>
        <p:spPr>
          <a:xfrm>
            <a:off x="7124700" y="4250948"/>
            <a:ext cx="293211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Char char="●"/>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8" name="Shape 128"/>
          <p:cNvSpPr>
            <a:spLocks noGrp="1"/>
          </p:cNvSpPr>
          <p:nvPr>
            <p:ph type="pic" idx="8"/>
          </p:nvPr>
        </p:nvSpPr>
        <p:spPr>
          <a:xfrm>
            <a:off x="7124699" y="2209800"/>
            <a:ext cx="2932112" cy="1524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9" name="Shape 129"/>
          <p:cNvSpPr txBox="1">
            <a:spLocks noGrp="1"/>
          </p:cNvSpPr>
          <p:nvPr>
            <p:ph type="body" idx="9"/>
          </p:nvPr>
        </p:nvSpPr>
        <p:spPr>
          <a:xfrm>
            <a:off x="7124575" y="4827207"/>
            <a:ext cx="2935996" cy="65918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30" name="Shape 130"/>
          <p:cNvCxnSpPr/>
          <p:nvPr/>
        </p:nvCxnSpPr>
        <p:spPr>
          <a:xfrm>
            <a:off x="3726142" y="2133600"/>
            <a:ext cx="0" cy="3962399"/>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31" name="Shape 131"/>
          <p:cNvCxnSpPr/>
          <p:nvPr/>
        </p:nvCxnSpPr>
        <p:spPr>
          <a:xfrm>
            <a:off x="6962227" y="2133600"/>
            <a:ext cx="0" cy="3966881"/>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32" name="Shape 132"/>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3" name="Shape 133"/>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4" name="Shape 134"/>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37" name="Shape 137"/>
          <p:cNvSpPr txBox="1">
            <a:spLocks noGrp="1"/>
          </p:cNvSpPr>
          <p:nvPr>
            <p:ph type="body" idx="1"/>
          </p:nvPr>
        </p:nvSpPr>
        <p:spPr>
          <a:xfrm rot="5400000">
            <a:off x="3478842" y="-322612"/>
            <a:ext cx="4195480" cy="8946541"/>
          </a:xfrm>
          <a:prstGeom prst="rect">
            <a:avLst/>
          </a:prstGeom>
          <a:noFill/>
          <a:ln>
            <a:noFill/>
          </a:ln>
        </p:spPr>
        <p:txBody>
          <a:bodyPr lIns="91425" tIns="91425" rIns="91425" bIns="91425" anchor="t" anchorCtr="0"/>
          <a:lstStyle>
            <a:lvl1pPr marL="342900" marR="0" lvl="0" indent="-241300" algn="l" rtl="0">
              <a:spcBef>
                <a:spcPts val="1000"/>
              </a:spcBef>
              <a:spcAft>
                <a:spcPts val="0"/>
              </a:spcAft>
              <a:buNone/>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8" name="Shape 13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9" name="Shape 13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0" name="Shape 14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1_Titolo e testo verticale">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rot="5400000">
            <a:off x="6267450" y="2466974"/>
            <a:ext cx="5826124" cy="17526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43" name="Shape 143"/>
          <p:cNvSpPr txBox="1">
            <a:spLocks noGrp="1"/>
          </p:cNvSpPr>
          <p:nvPr>
            <p:ph type="body" idx="1"/>
          </p:nvPr>
        </p:nvSpPr>
        <p:spPr>
          <a:xfrm rot="5400000">
            <a:off x="1679574" y="-139698"/>
            <a:ext cx="5368924" cy="7423149"/>
          </a:xfrm>
          <a:prstGeom prst="rect">
            <a:avLst/>
          </a:prstGeom>
          <a:noFill/>
          <a:ln>
            <a:noFill/>
          </a:ln>
        </p:spPr>
        <p:txBody>
          <a:bodyPr lIns="91425" tIns="91425" rIns="91425" bIns="91425" anchor="t" anchorCtr="0"/>
          <a:lstStyle>
            <a:lvl1pPr marL="342900" marR="0" lvl="0" indent="-241300" algn="l" rtl="0">
              <a:spcBef>
                <a:spcPts val="1000"/>
              </a:spcBef>
              <a:spcAft>
                <a:spcPts val="0"/>
              </a:spcAft>
              <a:buNone/>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4" name="Shape 144"/>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5" name="Shape 145"/>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6" name="Shape 14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1154954" y="1447800"/>
            <a:ext cx="8825657" cy="332958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7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27" name="Shape 27"/>
          <p:cNvSpPr txBox="1">
            <a:spLocks noGrp="1"/>
          </p:cNvSpPr>
          <p:nvPr>
            <p:ph type="subTitle" idx="1"/>
          </p:nvPr>
        </p:nvSpPr>
        <p:spPr>
          <a:xfrm>
            <a:off x="1154954" y="4777380"/>
            <a:ext cx="8825657" cy="861420"/>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None/>
              <a:defRPr sz="2000" b="0" i="0" u="none" strike="noStrike" cap="none">
                <a:solidFill>
                  <a:srgbClr val="86D1D8"/>
                </a:solidFill>
                <a:latin typeface="Century Gothic"/>
                <a:ea typeface="Century Gothic"/>
                <a:cs typeface="Century Gothic"/>
                <a:sym typeface="Century Gothic"/>
              </a:defRPr>
            </a:lvl1pPr>
            <a:lvl2pPr marL="457200" marR="0" lvl="1" indent="0" algn="ctr" rtl="0">
              <a:spcBef>
                <a:spcPts val="1000"/>
              </a:spcBef>
              <a:spcAft>
                <a:spcPts val="0"/>
              </a:spcAft>
              <a:buClr>
                <a:srgbClr val="86D1D8"/>
              </a:buClr>
              <a:buFont typeface="Noto Sans Symbols"/>
              <a:buNone/>
              <a:defRPr sz="1800" b="0" i="0" u="none" strike="noStrike" cap="none">
                <a:solidFill>
                  <a:schemeClr val="lt1"/>
                </a:solidFill>
                <a:latin typeface="Century Gothic"/>
                <a:ea typeface="Century Gothic"/>
                <a:cs typeface="Century Gothic"/>
                <a:sym typeface="Century Gothic"/>
              </a:defRPr>
            </a:lvl2pPr>
            <a:lvl3pPr marL="914400" marR="0" lvl="2"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4pPr>
            <a:lvl5pPr marL="1828800" marR="0" lvl="4"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5pPr>
            <a:lvl6pPr marL="2286000" marR="0" lvl="5"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6pPr>
            <a:lvl7pPr marL="2743200" marR="0" lvl="6"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7pPr>
            <a:lvl8pPr marL="3200400" marR="0" lvl="7"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8pPr>
            <a:lvl9pPr marL="3657600" marR="0" lvl="8" indent="0" algn="ctr" rtl="0">
              <a:spcBef>
                <a:spcPts val="1000"/>
              </a:spcBef>
              <a:spcAft>
                <a:spcPts val="0"/>
              </a:spcAft>
              <a:buClr>
                <a:srgbClr val="86D1D8"/>
              </a:buClr>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8" name="Shape 2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9" name="Shape 2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0" name="Shape 3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3" name="Shape 33"/>
          <p:cNvSpPr txBox="1">
            <a:spLocks noGrp="1"/>
          </p:cNvSpPr>
          <p:nvPr>
            <p:ph type="body" idx="1"/>
          </p:nvPr>
        </p:nvSpPr>
        <p:spPr>
          <a:xfrm>
            <a:off x="1103312" y="2052917"/>
            <a:ext cx="8946541" cy="4195480"/>
          </a:xfrm>
          <a:prstGeom prst="rect">
            <a:avLst/>
          </a:prstGeom>
          <a:noFill/>
          <a:ln>
            <a:noFill/>
          </a:ln>
        </p:spPr>
        <p:txBody>
          <a:bodyPr lIns="91425" tIns="91425" rIns="91425" bIns="91425" anchor="t" anchorCtr="0"/>
          <a:lstStyle>
            <a:lvl1pPr marL="342900" marR="0" lvl="0" indent="-241300" algn="l" rtl="0">
              <a:spcBef>
                <a:spcPts val="1000"/>
              </a:spcBef>
              <a:spcAft>
                <a:spcPts val="0"/>
              </a:spcAft>
              <a:buNone/>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34" name="Shape 34"/>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5" name="Shape 35"/>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6" name="Shape 36"/>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154955" y="2861733"/>
            <a:ext cx="8825657" cy="1915646"/>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40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39" name="Shape 39"/>
          <p:cNvSpPr txBox="1">
            <a:spLocks noGrp="1"/>
          </p:cNvSpPr>
          <p:nvPr>
            <p:ph type="body" idx="1"/>
          </p:nvPr>
        </p:nvSpPr>
        <p:spPr>
          <a:xfrm>
            <a:off x="1154954" y="4777380"/>
            <a:ext cx="8825657"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Char char="●"/>
              <a:defRPr sz="20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40" name="Shape 40"/>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1" name="Shape 41"/>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2" name="Shape 42"/>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45" name="Shape 45"/>
          <p:cNvSpPr txBox="1">
            <a:spLocks noGrp="1"/>
          </p:cNvSpPr>
          <p:nvPr>
            <p:ph type="body" idx="1"/>
          </p:nvPr>
        </p:nvSpPr>
        <p:spPr>
          <a:xfrm>
            <a:off x="1103312" y="2060575"/>
            <a:ext cx="4396339" cy="4195763"/>
          </a:xfrm>
          <a:prstGeom prst="rect">
            <a:avLst/>
          </a:prstGeom>
          <a:noFill/>
          <a:ln>
            <a:noFill/>
          </a:ln>
        </p:spPr>
        <p:txBody>
          <a:bodyPr lIns="91425" tIns="91425" rIns="91425" bIns="91425" anchor="t" anchorCtr="0"/>
          <a:lstStyle>
            <a:lvl1pPr marL="342900" marR="0" lvl="0" indent="-25145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6" name="Shape 46"/>
          <p:cNvSpPr txBox="1">
            <a:spLocks noGrp="1"/>
          </p:cNvSpPr>
          <p:nvPr>
            <p:ph type="body" idx="2"/>
          </p:nvPr>
        </p:nvSpPr>
        <p:spPr>
          <a:xfrm>
            <a:off x="5654492" y="2056091"/>
            <a:ext cx="4396340" cy="4200244"/>
          </a:xfrm>
          <a:prstGeom prst="rect">
            <a:avLst/>
          </a:prstGeom>
          <a:noFill/>
          <a:ln>
            <a:noFill/>
          </a:ln>
        </p:spPr>
        <p:txBody>
          <a:bodyPr lIns="91425" tIns="91425" rIns="91425" bIns="91425" anchor="t" anchorCtr="0"/>
          <a:lstStyle>
            <a:lvl1pPr marL="342900" marR="0" lvl="0" indent="-25145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7" name="Shape 47"/>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8" name="Shape 48"/>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9" name="Shape 49"/>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52" name="Shape 52"/>
          <p:cNvSpPr txBox="1">
            <a:spLocks noGrp="1"/>
          </p:cNvSpPr>
          <p:nvPr>
            <p:ph type="body" idx="1"/>
          </p:nvPr>
        </p:nvSpPr>
        <p:spPr>
          <a:xfrm>
            <a:off x="1103312" y="1905000"/>
            <a:ext cx="4396337"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Char char="●"/>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53" name="Shape 53"/>
          <p:cNvSpPr txBox="1">
            <a:spLocks noGrp="1"/>
          </p:cNvSpPr>
          <p:nvPr>
            <p:ph type="body" idx="2"/>
          </p:nvPr>
        </p:nvSpPr>
        <p:spPr>
          <a:xfrm>
            <a:off x="1103312" y="2514600"/>
            <a:ext cx="4396339" cy="3741738"/>
          </a:xfrm>
          <a:prstGeom prst="rect">
            <a:avLst/>
          </a:prstGeom>
          <a:noFill/>
          <a:ln>
            <a:noFill/>
          </a:ln>
        </p:spPr>
        <p:txBody>
          <a:bodyPr lIns="91425" tIns="91425" rIns="91425" bIns="91425" anchor="t" anchorCtr="0"/>
          <a:lstStyle>
            <a:lvl1pPr marL="342900" marR="0" lvl="0" indent="-25145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54" name="Shape 54"/>
          <p:cNvSpPr txBox="1">
            <a:spLocks noGrp="1"/>
          </p:cNvSpPr>
          <p:nvPr>
            <p:ph type="body" idx="3"/>
          </p:nvPr>
        </p:nvSpPr>
        <p:spPr>
          <a:xfrm>
            <a:off x="5654494" y="1905000"/>
            <a:ext cx="4396339"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rgbClr val="86D1D8"/>
              </a:buClr>
              <a:buFont typeface="Noto Sans Symbols"/>
              <a:buChar char="●"/>
              <a:defRPr sz="2400" b="0" i="0" u="none" strike="noStrike" cap="none">
                <a:solidFill>
                  <a:srgbClr val="86D1D8"/>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2000" b="1"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800" b="1"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55" name="Shape 55"/>
          <p:cNvSpPr txBox="1">
            <a:spLocks noGrp="1"/>
          </p:cNvSpPr>
          <p:nvPr>
            <p:ph type="body" idx="4"/>
          </p:nvPr>
        </p:nvSpPr>
        <p:spPr>
          <a:xfrm>
            <a:off x="5654494" y="2514600"/>
            <a:ext cx="4396339" cy="3741738"/>
          </a:xfrm>
          <a:prstGeom prst="rect">
            <a:avLst/>
          </a:prstGeom>
          <a:noFill/>
          <a:ln>
            <a:noFill/>
          </a:ln>
        </p:spPr>
        <p:txBody>
          <a:bodyPr lIns="91425" tIns="91425" rIns="91425" bIns="91425" anchor="t" anchorCtr="0"/>
          <a:lstStyle>
            <a:lvl1pPr marL="342900" marR="0" lvl="0" indent="-25145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1pPr>
            <a:lvl2pPr marL="742950" marR="0" lvl="1" indent="-20446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2pPr>
            <a:lvl3pPr marL="1143000" marR="0" lvl="2"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3pPr>
            <a:lvl4pPr marL="1600200" marR="0" lvl="3"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4pPr>
            <a:lvl5pPr marL="2057400" marR="0" lvl="4"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5pPr>
            <a:lvl6pPr marL="2506000" marR="0" lvl="5" indent="-1717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6pPr>
            <a:lvl7pPr marL="2971800" marR="0" lvl="6" indent="-167639"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7pPr>
            <a:lvl8pPr marL="3429000" marR="0" lvl="7"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8pPr>
            <a:lvl9pPr marL="3886200" marR="0" lvl="8" indent="-167640" algn="l" rtl="0">
              <a:spcBef>
                <a:spcPts val="1000"/>
              </a:spcBef>
              <a:spcAft>
                <a:spcPts val="0"/>
              </a:spcAft>
              <a:buNone/>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56" name="Shape 56"/>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7" name="Shape 57"/>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8" name="Shape 58"/>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1" name="Shape 61"/>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2" name="Shape 62"/>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3" name="Shape 63"/>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uto con didascalia">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154953" y="1447800"/>
            <a:ext cx="3401063" cy="144780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24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66" name="Shape 66"/>
          <p:cNvSpPr txBox="1">
            <a:spLocks noGrp="1"/>
          </p:cNvSpPr>
          <p:nvPr>
            <p:ph type="body" idx="1"/>
          </p:nvPr>
        </p:nvSpPr>
        <p:spPr>
          <a:xfrm>
            <a:off x="4784616" y="1447800"/>
            <a:ext cx="5195997" cy="4572000"/>
          </a:xfrm>
          <a:prstGeom prst="rect">
            <a:avLst/>
          </a:prstGeom>
          <a:noFill/>
          <a:ln>
            <a:noFill/>
          </a:ln>
        </p:spPr>
        <p:txBody>
          <a:bodyPr lIns="91425" tIns="91425" rIns="91425" bIns="91425" anchor="ctr" anchorCtr="0"/>
          <a:lstStyle>
            <a:lvl1pPr marL="342900" marR="0" lvl="0" indent="-241300" algn="l" rtl="0">
              <a:spcBef>
                <a:spcPts val="1000"/>
              </a:spcBef>
              <a:spcAft>
                <a:spcPts val="0"/>
              </a:spcAft>
              <a:buNone/>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7" name="Shape 67"/>
          <p:cNvSpPr txBox="1">
            <a:spLocks noGrp="1"/>
          </p:cNvSpPr>
          <p:nvPr>
            <p:ph type="body" idx="2"/>
          </p:nvPr>
        </p:nvSpPr>
        <p:spPr>
          <a:xfrm>
            <a:off x="1154953" y="3129280"/>
            <a:ext cx="3401062" cy="2895598"/>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68" name="Shape 6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9" name="Shape 6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0" name="Shape 7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magine con didascalia">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153907" y="1854191"/>
            <a:ext cx="5092905" cy="1574808"/>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73" name="Shape 73"/>
          <p:cNvSpPr>
            <a:spLocks noGrp="1"/>
          </p:cNvSpPr>
          <p:nvPr>
            <p:ph type="pic" idx="2"/>
          </p:nvPr>
        </p:nvSpPr>
        <p:spPr>
          <a:xfrm>
            <a:off x="6949546" y="1143000"/>
            <a:ext cx="3200399" cy="4572000"/>
          </a:xfrm>
          <a:prstGeom prst="roundRect">
            <a:avLst>
              <a:gd name="adj" fmla="val 1858"/>
            </a:avLst>
          </a:prstGeom>
          <a:noFill/>
          <a:ln>
            <a:noFill/>
          </a:ln>
          <a:effectLst>
            <a:outerShdw blurRad="50799" dist="50800" dir="5400000" algn="tl" rotWithShape="0">
              <a:srgbClr val="000000">
                <a:alpha val="42745"/>
              </a:srgbClr>
            </a:outerShdw>
          </a:effectLst>
        </p:spPr>
        <p:txBody>
          <a:bodyPr lIns="91425" tIns="91425" rIns="91425" bIns="91425" anchor="t" anchorCtr="0"/>
          <a:lstStyle>
            <a:lvl1pPr marL="0" marR="0" lvl="0" indent="0" algn="ctr"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4" name="Shape 74"/>
          <p:cNvSpPr txBox="1">
            <a:spLocks noGrp="1"/>
          </p:cNvSpPr>
          <p:nvPr>
            <p:ph type="body" idx="1"/>
          </p:nvPr>
        </p:nvSpPr>
        <p:spPr>
          <a:xfrm>
            <a:off x="1154954" y="3657600"/>
            <a:ext cx="5084979" cy="1371599"/>
          </a:xfrm>
          <a:prstGeom prst="rect">
            <a:avLst/>
          </a:prstGeom>
          <a:noFill/>
          <a:ln>
            <a:noFill/>
          </a:ln>
        </p:spPr>
        <p:txBody>
          <a:bodyPr lIns="91425" tIns="91425" rIns="91425" bIns="91425" anchor="t" anchorCtr="0"/>
          <a:lstStyle>
            <a:lvl1pPr marL="0" marR="0" lvl="0" indent="0" algn="l" rtl="0">
              <a:spcBef>
                <a:spcPts val="1000"/>
              </a:spcBef>
              <a:spcAft>
                <a:spcPts val="0"/>
              </a:spcAft>
              <a:buClr>
                <a:srgbClr val="86D1D8"/>
              </a:buClr>
              <a:buFont typeface="Noto Sans Symbols"/>
              <a:buChar char="●"/>
              <a:defRPr sz="1400" b="0" i="0" u="none" strike="noStrike" cap="none">
                <a:solidFill>
                  <a:schemeClr val="lt1"/>
                </a:solidFill>
                <a:latin typeface="Century Gothic"/>
                <a:ea typeface="Century Gothic"/>
                <a:cs typeface="Century Gothic"/>
                <a:sym typeface="Century Gothic"/>
              </a:defRPr>
            </a:lvl1pPr>
            <a:lvl2pPr marL="457200" marR="0" lvl="1" indent="0" algn="l" rtl="0">
              <a:spcBef>
                <a:spcPts val="1000"/>
              </a:spcBef>
              <a:spcAft>
                <a:spcPts val="0"/>
              </a:spcAft>
              <a:buClr>
                <a:srgbClr val="86D1D8"/>
              </a:buClr>
              <a:buFont typeface="Noto Sans Symbols"/>
              <a:buChar char="○"/>
              <a:defRPr sz="1200" b="0" i="0" u="none" strike="noStrike" cap="none">
                <a:solidFill>
                  <a:schemeClr val="lt1"/>
                </a:solidFill>
                <a:latin typeface="Century Gothic"/>
                <a:ea typeface="Century Gothic"/>
                <a:cs typeface="Century Gothic"/>
                <a:sym typeface="Century Gothic"/>
              </a:defRPr>
            </a:lvl2pPr>
            <a:lvl3pPr marL="914400" marR="0" lvl="2" indent="0" algn="l" rtl="0">
              <a:spcBef>
                <a:spcPts val="1000"/>
              </a:spcBef>
              <a:spcAft>
                <a:spcPts val="0"/>
              </a:spcAft>
              <a:buClr>
                <a:srgbClr val="86D1D8"/>
              </a:buClr>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828800" marR="0" lvl="4"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5pPr>
            <a:lvl6pPr marL="2286000" marR="0" lvl="5"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6pPr>
            <a:lvl7pPr marL="2743200" marR="0" lvl="6"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7pPr>
            <a:lvl8pPr marL="3200400" marR="0" lvl="7"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8pPr>
            <a:lvl9pPr marL="3657600" marR="0" lvl="8" indent="0" algn="l" rtl="0">
              <a:spcBef>
                <a:spcPts val="1000"/>
              </a:spcBef>
              <a:spcAft>
                <a:spcPts val="0"/>
              </a:spcAft>
              <a:buClr>
                <a:srgbClr val="86D1D8"/>
              </a:buClr>
              <a:buFont typeface="Noto Sans Symbols"/>
              <a:buChar char="■"/>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5" name="Shape 75"/>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6" name="Shape 76"/>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7" name="Shape 77"/>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a:solidFill>
                  <a:schemeClr val="lt1"/>
                </a:solidFill>
                <a:latin typeface="Century Gothic"/>
                <a:ea typeface="Century Gothic"/>
                <a:cs typeface="Century Gothic"/>
                <a:sym typeface="Century Gothic"/>
              </a:rPr>
              <a:t>‹N›</a:t>
            </a:fld>
            <a:endParaRPr lang="it-IT" sz="2800" b="0" i="0">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20">
            <a:alphaModFix/>
          </a:blip>
          <a:srcRect l="3613"/>
          <a:stretch/>
        </p:blipFill>
        <p:spPr>
          <a:xfrm>
            <a:off x="0" y="2669684"/>
            <a:ext cx="4037012" cy="4188315"/>
          </a:xfrm>
          <a:prstGeom prst="rect">
            <a:avLst/>
          </a:prstGeom>
          <a:noFill/>
          <a:ln>
            <a:noFill/>
          </a:ln>
        </p:spPr>
      </p:pic>
      <p:pic>
        <p:nvPicPr>
          <p:cNvPr id="11" name="Shape 11"/>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12" name="Shape 12"/>
          <p:cNvSpPr/>
          <p:nvPr/>
        </p:nvSpPr>
        <p:spPr>
          <a:xfrm>
            <a:off x="8609011"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lIns="91425" tIns="91425" rIns="91425" bIns="91425" anchor="ctr" anchorCtr="0">
            <a:noAutofit/>
          </a:bodyPr>
          <a:lstStyle/>
          <a:p>
            <a:pPr lvl="0">
              <a:spcBef>
                <a:spcPts val="0"/>
              </a:spcBef>
              <a:buNone/>
            </a:pPr>
            <a:endParaRPr/>
          </a:p>
        </p:txBody>
      </p:sp>
      <p:pic>
        <p:nvPicPr>
          <p:cNvPr id="13" name="Shape 13"/>
          <p:cNvPicPr preferRelativeResize="0"/>
          <p:nvPr/>
        </p:nvPicPr>
        <p:blipFill rotWithShape="1">
          <a:blip r:embed="rId22">
            <a:alphaModFix/>
          </a:blip>
          <a:srcRect t="28812"/>
          <a:stretch/>
        </p:blipFill>
        <p:spPr>
          <a:xfrm>
            <a:off x="7999411" y="0"/>
            <a:ext cx="1603386" cy="1141406"/>
          </a:xfrm>
          <a:prstGeom prst="rect">
            <a:avLst/>
          </a:prstGeom>
          <a:noFill/>
          <a:ln>
            <a:noFill/>
          </a:ln>
        </p:spPr>
      </p:pic>
      <p:pic>
        <p:nvPicPr>
          <p:cNvPr id="14" name="Shape 14"/>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5" name="Shape 15"/>
          <p:cNvSpPr/>
          <p:nvPr/>
        </p:nvSpPr>
        <p:spPr>
          <a:xfrm>
            <a:off x="10437811" y="0"/>
            <a:ext cx="685799" cy="1143000"/>
          </a:xfrm>
          <a:prstGeom prst="rect">
            <a:avLst/>
          </a:prstGeom>
          <a:solidFill>
            <a:schemeClr val="accent1"/>
          </a:solidFill>
          <a:ln>
            <a:noFill/>
          </a:ln>
          <a:effectLst>
            <a:outerShdw blurRad="38100" dist="25400" dir="5400000" rotWithShape="0">
              <a:srgbClr val="000000">
                <a:alpha val="44705"/>
              </a:srgbClr>
            </a:outerShdw>
          </a:effectLst>
        </p:spPr>
        <p:txBody>
          <a:bodyPr lIns="91425" tIns="91425" rIns="91425" bIns="91425" anchor="ctr" anchorCtr="0">
            <a:noAutofit/>
          </a:bodyPr>
          <a:lstStyle/>
          <a:p>
            <a:pPr lvl="0">
              <a:spcBef>
                <a:spcPts val="0"/>
              </a:spcBef>
              <a:buNone/>
            </a:pPr>
            <a:endParaRPr/>
          </a:p>
        </p:txBody>
      </p:sp>
      <p:sp>
        <p:nvSpPr>
          <p:cNvPr id="16" name="Shape 16"/>
          <p:cNvSpPr txBox="1">
            <a:spLocks noGrp="1"/>
          </p:cNvSpPr>
          <p:nvPr>
            <p:ph type="title"/>
          </p:nvPr>
        </p:nvSpPr>
        <p:spPr>
          <a:xfrm>
            <a:off x="646110" y="452718"/>
            <a:ext cx="9404723" cy="1400530"/>
          </a:xfrm>
          <a:prstGeom prst="rect">
            <a:avLst/>
          </a:prstGeom>
          <a:noFill/>
          <a:ln>
            <a:noFill/>
          </a:ln>
        </p:spPr>
        <p:txBody>
          <a:bodyPr lIns="91425" tIns="91425" rIns="91425" bIns="91425" anchor="t" anchorCtr="0"/>
          <a:lstStyle>
            <a:lvl1pPr marL="0" marR="0" lvl="0" indent="0" algn="l" rtl="0">
              <a:spcBef>
                <a:spcPts val="0"/>
              </a:spcBef>
              <a:buClr>
                <a:schemeClr val="lt2"/>
              </a:buClr>
              <a:buFont typeface="Century Gothic"/>
              <a:buNone/>
              <a:defRPr sz="4200" b="0" i="0" u="none" strike="noStrike" cap="none">
                <a:solidFill>
                  <a:schemeClr val="lt2"/>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2"/>
                </a:solidFill>
              </a:defRPr>
            </a:lvl2pPr>
            <a:lvl3pPr marL="0" marR="0" lvl="2" indent="0" algn="l" rtl="0">
              <a:spcBef>
                <a:spcPts val="0"/>
              </a:spcBef>
              <a:buNone/>
              <a:defRPr sz="1800" b="0" i="0" u="none" strike="noStrike" cap="none">
                <a:solidFill>
                  <a:schemeClr val="lt2"/>
                </a:solidFill>
              </a:defRPr>
            </a:lvl3pPr>
            <a:lvl4pPr marL="0" marR="0" lvl="3" indent="0" algn="l" rtl="0">
              <a:spcBef>
                <a:spcPts val="0"/>
              </a:spcBef>
              <a:buNone/>
              <a:defRPr sz="1800" b="0" i="0" u="none" strike="noStrike" cap="none">
                <a:solidFill>
                  <a:schemeClr val="lt2"/>
                </a:solidFill>
              </a:defRPr>
            </a:lvl4pPr>
            <a:lvl5pPr marL="0" marR="0" lvl="4" indent="0" algn="l" rtl="0">
              <a:spcBef>
                <a:spcPts val="0"/>
              </a:spcBef>
              <a:buNone/>
              <a:defRPr sz="1800" b="0" i="0" u="none" strike="noStrike" cap="none">
                <a:solidFill>
                  <a:schemeClr val="lt2"/>
                </a:solidFill>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sp>
        <p:nvSpPr>
          <p:cNvPr id="17" name="Shape 17"/>
          <p:cNvSpPr txBox="1">
            <a:spLocks noGrp="1"/>
          </p:cNvSpPr>
          <p:nvPr>
            <p:ph type="body" idx="1"/>
          </p:nvPr>
        </p:nvSpPr>
        <p:spPr>
          <a:xfrm>
            <a:off x="1103312" y="2052917"/>
            <a:ext cx="8946541" cy="4195480"/>
          </a:xfrm>
          <a:prstGeom prst="rect">
            <a:avLst/>
          </a:prstGeom>
          <a:noFill/>
          <a:ln>
            <a:noFill/>
          </a:ln>
        </p:spPr>
        <p:txBody>
          <a:bodyPr lIns="91425" tIns="91425" rIns="91425" bIns="91425" anchor="t" anchorCtr="0"/>
          <a:lstStyle>
            <a:lvl1pPr marL="342900" marR="0" lvl="0" indent="-241300" algn="l" rtl="0">
              <a:spcBef>
                <a:spcPts val="1000"/>
              </a:spcBef>
              <a:spcAft>
                <a:spcPts val="0"/>
              </a:spcAft>
              <a:buNone/>
              <a:defRPr sz="2000" b="0" i="0" u="none" strike="noStrike" cap="none">
                <a:solidFill>
                  <a:schemeClr val="lt1"/>
                </a:solidFill>
                <a:latin typeface="Century Gothic"/>
                <a:ea typeface="Century Gothic"/>
                <a:cs typeface="Century Gothic"/>
                <a:sym typeface="Century Gothic"/>
              </a:defRPr>
            </a:lvl1pPr>
            <a:lvl2pPr marL="742950" marR="0" lvl="1" indent="-194309" algn="l" rtl="0">
              <a:spcBef>
                <a:spcPts val="1000"/>
              </a:spcBef>
              <a:spcAft>
                <a:spcPts val="0"/>
              </a:spcAft>
              <a:buNone/>
              <a:defRPr sz="1800" b="0" i="0" u="none" strike="noStrike" cap="none">
                <a:solidFill>
                  <a:schemeClr val="lt1"/>
                </a:solidFill>
                <a:latin typeface="Century Gothic"/>
                <a:ea typeface="Century Gothic"/>
                <a:cs typeface="Century Gothic"/>
                <a:sym typeface="Century Gothic"/>
              </a:defRPr>
            </a:lvl2pPr>
            <a:lvl3pPr marL="1143000" marR="0" lvl="2" indent="-147319" algn="l" rtl="0">
              <a:spcBef>
                <a:spcPts val="1000"/>
              </a:spcBef>
              <a:spcAft>
                <a:spcPts val="0"/>
              </a:spcAft>
              <a:buNone/>
              <a:defRPr sz="1600" b="0" i="0" u="none" strike="noStrike" cap="none">
                <a:solidFill>
                  <a:schemeClr val="lt1"/>
                </a:solidFill>
                <a:latin typeface="Century Gothic"/>
                <a:ea typeface="Century Gothic"/>
                <a:cs typeface="Century Gothic"/>
                <a:sym typeface="Century Gothic"/>
              </a:defRPr>
            </a:lvl3pPr>
            <a:lvl4pPr marL="1600200" marR="0" lvl="3" indent="-157480"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4pPr>
            <a:lvl5pPr marL="2057400" marR="0" lvl="4"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5pPr>
            <a:lvl6pPr marL="2506000" marR="0" lvl="5" indent="-1615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6pPr>
            <a:lvl7pPr marL="2971800" marR="0" lvl="6"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7pPr>
            <a:lvl8pPr marL="3429000" marR="0" lvl="7"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8pPr>
            <a:lvl9pPr marL="3886200" marR="0" lvl="8" indent="-157479" algn="l" rtl="0">
              <a:spcBef>
                <a:spcPts val="1000"/>
              </a:spcBef>
              <a:spcAft>
                <a:spcPts val="0"/>
              </a:spcAft>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Shape 18"/>
          <p:cNvSpPr txBox="1">
            <a:spLocks noGrp="1"/>
          </p:cNvSpPr>
          <p:nvPr>
            <p:ph type="dt" idx="10"/>
          </p:nvPr>
        </p:nvSpPr>
        <p:spPr>
          <a:xfrm rot="5400000">
            <a:off x="10155639" y="1790700"/>
            <a:ext cx="990598" cy="304798"/>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Shape 19"/>
          <p:cNvSpPr txBox="1">
            <a:spLocks noGrp="1"/>
          </p:cNvSpPr>
          <p:nvPr>
            <p:ph type="ftr" idx="11"/>
          </p:nvPr>
        </p:nvSpPr>
        <p:spPr>
          <a:xfrm rot="5400000">
            <a:off x="8951573" y="3225296"/>
            <a:ext cx="3859794" cy="304801"/>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Shape 20"/>
          <p:cNvSpPr txBox="1">
            <a:spLocks noGrp="1"/>
          </p:cNvSpPr>
          <p:nvPr>
            <p:ph type="sldNum" idx="12"/>
          </p:nvPr>
        </p:nvSpPr>
        <p:spPr>
          <a:xfrm>
            <a:off x="10352539" y="295729"/>
            <a:ext cx="838198" cy="767687"/>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2800" b="0" i="0" u="none" strike="noStrike" cap="none">
                <a:solidFill>
                  <a:schemeClr val="lt1"/>
                </a:solidFill>
                <a:latin typeface="Century Gothic"/>
                <a:ea typeface="Century Gothic"/>
                <a:cs typeface="Century Gothic"/>
                <a:sym typeface="Century Gothic"/>
              </a:rPr>
              <a:t>‹N›</a:t>
            </a:fld>
            <a:endParaRPr lang="it-IT" sz="2800" b="0" i="0" u="none" strike="noStrike" cap="none">
              <a:solidFill>
                <a:schemeClr val="lt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idx="4294967295"/>
          </p:nvPr>
        </p:nvSpPr>
        <p:spPr>
          <a:xfrm>
            <a:off x="994229" y="1250950"/>
            <a:ext cx="9207499" cy="2286000"/>
          </a:xfrm>
          <a:prstGeom prst="rect">
            <a:avLst/>
          </a:prstGeom>
          <a:noFill/>
          <a:ln>
            <a:noFill/>
          </a:ln>
        </p:spPr>
        <p:txBody>
          <a:bodyPr lIns="91425" tIns="45700" rIns="91425" bIns="45700" anchor="t" anchorCtr="0">
            <a:noAutofit/>
          </a:bodyPr>
          <a:lstStyle/>
          <a:p>
            <a:pPr marL="0" marR="0" lvl="0" indent="0" algn="l" rtl="0">
              <a:spcBef>
                <a:spcPts val="0"/>
              </a:spcBef>
              <a:buClr>
                <a:srgbClr val="0070C0"/>
              </a:buClr>
              <a:buSzPct val="25000"/>
              <a:buFont typeface="Algerian"/>
              <a:buNone/>
            </a:pPr>
            <a:r>
              <a:rPr lang="it-IT" sz="8640" b="0" i="0" u="none" strike="noStrike" cap="none">
                <a:solidFill>
                  <a:srgbClr val="0070C0"/>
                </a:solidFill>
                <a:latin typeface="Algerian"/>
                <a:ea typeface="Algerian"/>
                <a:cs typeface="Algerian"/>
                <a:sym typeface="Algerian"/>
              </a:rPr>
              <a:t>Welcome </a:t>
            </a:r>
            <a:r>
              <a:rPr lang="it-IT" sz="8640" b="0" i="0" u="none" strike="noStrike" cap="none">
                <a:solidFill>
                  <a:srgbClr val="F2F2F2"/>
                </a:solidFill>
                <a:latin typeface="Algerian"/>
                <a:ea typeface="Algerian"/>
                <a:cs typeface="Algerian"/>
                <a:sym typeface="Algerian"/>
              </a:rPr>
              <a:t>to the        </a:t>
            </a:r>
            <a:br>
              <a:rPr lang="it-IT" sz="8640" b="0" i="0" u="none" strike="noStrike" cap="none">
                <a:solidFill>
                  <a:srgbClr val="F2F2F2"/>
                </a:solidFill>
                <a:latin typeface="Algerian"/>
                <a:ea typeface="Algerian"/>
                <a:cs typeface="Algerian"/>
                <a:sym typeface="Algerian"/>
              </a:rPr>
            </a:br>
            <a:r>
              <a:rPr lang="it-IT" sz="8640" b="0" i="0" u="none" strike="noStrike" cap="none">
                <a:solidFill>
                  <a:srgbClr val="F2F2F2"/>
                </a:solidFill>
                <a:latin typeface="Algerian"/>
                <a:ea typeface="Algerian"/>
                <a:cs typeface="Algerian"/>
                <a:sym typeface="Algerian"/>
              </a:rPr>
              <a:t>           </a:t>
            </a:r>
            <a:r>
              <a:rPr lang="it-IT" sz="8640" b="0" i="0" u="none" strike="noStrike" cap="none">
                <a:solidFill>
                  <a:srgbClr val="FF0000"/>
                </a:solidFill>
                <a:latin typeface="Algerian"/>
                <a:ea typeface="Algerian"/>
                <a:cs typeface="Algerian"/>
                <a:sym typeface="Algerian"/>
              </a:rPr>
              <a:t>usa…</a:t>
            </a:r>
          </a:p>
        </p:txBody>
      </p:sp>
      <p:pic>
        <p:nvPicPr>
          <p:cNvPr id="152" name="Shape 152"/>
          <p:cNvPicPr preferRelativeResize="0"/>
          <p:nvPr/>
        </p:nvPicPr>
        <p:blipFill rotWithShape="1">
          <a:blip r:embed="rId3">
            <a:alphaModFix/>
          </a:blip>
          <a:srcRect/>
          <a:stretch/>
        </p:blipFill>
        <p:spPr>
          <a:xfrm>
            <a:off x="3359603" y="4167051"/>
            <a:ext cx="4476749" cy="2495006"/>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822"/>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p:nvPr/>
        </p:nvSpPr>
        <p:spPr>
          <a:xfrm>
            <a:off x="106878" y="285008"/>
            <a:ext cx="10212779" cy="230832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7200" dirty="0" smtClean="0">
                <a:solidFill>
                  <a:schemeClr val="lt1"/>
                </a:solidFill>
                <a:latin typeface="Algerian"/>
                <a:ea typeface="Algerian"/>
                <a:cs typeface="Algerian"/>
                <a:sym typeface="Algerian"/>
              </a:rPr>
              <a:t>THANKS </a:t>
            </a:r>
            <a:r>
              <a:rPr lang="it-IT" sz="1800" dirty="0" smtClean="0">
                <a:solidFill>
                  <a:schemeClr val="lt1"/>
                </a:solidFill>
                <a:latin typeface="Century Gothic"/>
                <a:ea typeface="Century Gothic"/>
                <a:cs typeface="Century Gothic"/>
                <a:sym typeface="Century Gothic"/>
              </a:rPr>
              <a:t> </a:t>
            </a:r>
            <a:r>
              <a:rPr lang="it-IT" sz="7200" dirty="0" smtClean="0">
                <a:solidFill>
                  <a:srgbClr val="FF0000"/>
                </a:solidFill>
                <a:latin typeface="Algerian"/>
                <a:ea typeface="Algerian"/>
                <a:cs typeface="Algerian"/>
                <a:sym typeface="Algerian"/>
              </a:rPr>
              <a:t>FOR THE</a:t>
            </a:r>
            <a:r>
              <a:rPr lang="it-IT" sz="1800" dirty="0" smtClean="0">
                <a:solidFill>
                  <a:srgbClr val="FF0000"/>
                </a:solidFill>
                <a:latin typeface="Century Gothic"/>
                <a:ea typeface="Century Gothic"/>
                <a:cs typeface="Century Gothic"/>
                <a:sym typeface="Century Gothic"/>
              </a:rPr>
              <a:t> </a:t>
            </a:r>
            <a:r>
              <a:rPr lang="it-IT" sz="7200" dirty="0">
                <a:solidFill>
                  <a:srgbClr val="002060"/>
                </a:solidFill>
                <a:latin typeface="Algerian"/>
                <a:ea typeface="Algerian"/>
                <a:cs typeface="Algerian"/>
                <a:sym typeface="Algerian"/>
              </a:rPr>
              <a:t>ATTENTION</a:t>
            </a:r>
            <a:r>
              <a:rPr lang="it-IT" sz="7200" dirty="0">
                <a:solidFill>
                  <a:srgbClr val="002060"/>
                </a:solidFill>
                <a:latin typeface="Century Gothic"/>
                <a:ea typeface="Century Gothic"/>
                <a:cs typeface="Century Gothic"/>
                <a:sym typeface="Century Gothic"/>
              </a:rPr>
              <a:t>!</a:t>
            </a:r>
          </a:p>
        </p:txBody>
      </p:sp>
      <p:sp>
        <p:nvSpPr>
          <p:cNvPr id="222" name="Shape 222"/>
          <p:cNvSpPr txBox="1"/>
          <p:nvPr/>
        </p:nvSpPr>
        <p:spPr>
          <a:xfrm>
            <a:off x="4061360" y="2593332"/>
            <a:ext cx="7481454" cy="424731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5400">
                <a:solidFill>
                  <a:schemeClr val="lt1"/>
                </a:solidFill>
                <a:latin typeface="Algerian"/>
                <a:ea typeface="Algerian"/>
                <a:cs typeface="Algerian"/>
                <a:sym typeface="Algerian"/>
              </a:rPr>
              <a:t>REALIZED</a:t>
            </a:r>
            <a:r>
              <a:rPr lang="it-IT" sz="5400">
                <a:solidFill>
                  <a:srgbClr val="FF0000"/>
                </a:solidFill>
                <a:latin typeface="Algerian"/>
                <a:ea typeface="Algerian"/>
                <a:cs typeface="Algerian"/>
                <a:sym typeface="Algerian"/>
              </a:rPr>
              <a:t> BY:</a:t>
            </a:r>
          </a:p>
          <a:p>
            <a:pPr marL="0" marR="0" lvl="0" indent="0" algn="l" rtl="0">
              <a:spcBef>
                <a:spcPts val="0"/>
              </a:spcBef>
              <a:buSzPct val="25000"/>
              <a:buNone/>
            </a:pPr>
            <a:r>
              <a:rPr lang="it-IT" sz="5400">
                <a:solidFill>
                  <a:srgbClr val="002060"/>
                </a:solidFill>
                <a:latin typeface="Algerian"/>
                <a:ea typeface="Algerian"/>
                <a:cs typeface="Algerian"/>
                <a:sym typeface="Algerian"/>
              </a:rPr>
              <a:t>FIORELLA </a:t>
            </a:r>
            <a:r>
              <a:rPr lang="it-IT" sz="5400">
                <a:solidFill>
                  <a:schemeClr val="lt1"/>
                </a:solidFill>
                <a:latin typeface="Algerian"/>
                <a:ea typeface="Algerian"/>
                <a:cs typeface="Algerian"/>
                <a:sym typeface="Algerian"/>
              </a:rPr>
              <a:t>ALCARINI</a:t>
            </a:r>
            <a:r>
              <a:rPr lang="it-IT" sz="5400">
                <a:solidFill>
                  <a:srgbClr val="F2F2F2"/>
                </a:solidFill>
                <a:latin typeface="Algerian"/>
                <a:ea typeface="Algerian"/>
                <a:cs typeface="Algerian"/>
                <a:sym typeface="Algerian"/>
              </a:rPr>
              <a:t>, </a:t>
            </a:r>
            <a:r>
              <a:rPr lang="it-IT" sz="5400">
                <a:solidFill>
                  <a:srgbClr val="FF0000"/>
                </a:solidFill>
                <a:latin typeface="Algerian"/>
                <a:ea typeface="Algerian"/>
                <a:cs typeface="Algerian"/>
                <a:sym typeface="Algerian"/>
              </a:rPr>
              <a:t>FRANCESO</a:t>
            </a:r>
            <a:r>
              <a:rPr lang="it-IT" sz="5400">
                <a:solidFill>
                  <a:schemeClr val="lt1"/>
                </a:solidFill>
                <a:latin typeface="Algerian"/>
                <a:ea typeface="Algerian"/>
                <a:cs typeface="Algerian"/>
                <a:sym typeface="Algerian"/>
              </a:rPr>
              <a:t> </a:t>
            </a:r>
            <a:r>
              <a:rPr lang="it-IT" sz="5400">
                <a:solidFill>
                  <a:srgbClr val="002060"/>
                </a:solidFill>
                <a:latin typeface="Algerian"/>
                <a:ea typeface="Algerian"/>
                <a:cs typeface="Algerian"/>
                <a:sym typeface="Algerian"/>
              </a:rPr>
              <a:t>PIO </a:t>
            </a:r>
            <a:r>
              <a:rPr lang="it-IT" sz="5400">
                <a:solidFill>
                  <a:schemeClr val="lt1"/>
                </a:solidFill>
                <a:latin typeface="Algerian"/>
                <a:ea typeface="Algerian"/>
                <a:cs typeface="Algerian"/>
                <a:sym typeface="Algerian"/>
              </a:rPr>
              <a:t>ESPOSITO </a:t>
            </a:r>
            <a:r>
              <a:rPr lang="it-IT" sz="5400">
                <a:solidFill>
                  <a:srgbClr val="FF0000"/>
                </a:solidFill>
                <a:latin typeface="Algerian"/>
                <a:ea typeface="Algerian"/>
                <a:cs typeface="Algerian"/>
                <a:sym typeface="Algerian"/>
              </a:rPr>
              <a:t>AND </a:t>
            </a:r>
            <a:r>
              <a:rPr lang="it-IT" sz="5400">
                <a:solidFill>
                  <a:srgbClr val="002060"/>
                </a:solidFill>
                <a:latin typeface="Algerian"/>
                <a:ea typeface="Algerian"/>
                <a:cs typeface="Algerian"/>
                <a:sym typeface="Algerian"/>
              </a:rPr>
              <a:t>ENRICO</a:t>
            </a:r>
            <a:r>
              <a:rPr lang="it-IT" sz="5400">
                <a:solidFill>
                  <a:srgbClr val="FF0000"/>
                </a:solidFill>
                <a:latin typeface="Algerian"/>
                <a:ea typeface="Algerian"/>
                <a:cs typeface="Algerian"/>
                <a:sym typeface="Algerian"/>
              </a:rPr>
              <a:t> </a:t>
            </a:r>
            <a:r>
              <a:rPr lang="it-IT" sz="5400">
                <a:solidFill>
                  <a:schemeClr val="lt1"/>
                </a:solidFill>
                <a:latin typeface="Algerian"/>
                <a:ea typeface="Algerian"/>
                <a:cs typeface="Algerian"/>
                <a:sym typeface="Algerian"/>
              </a:rPr>
              <a:t>LO IACONO.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p:nvPr/>
        </p:nvPicPr>
        <p:blipFill rotWithShape="1">
          <a:blip r:embed="rId3">
            <a:alphaModFix/>
          </a:blip>
          <a:srcRect/>
          <a:stretch/>
        </p:blipFill>
        <p:spPr>
          <a:xfrm>
            <a:off x="3435532" y="3657600"/>
            <a:ext cx="5225143" cy="3106724"/>
          </a:xfrm>
          <a:prstGeom prst="rect">
            <a:avLst/>
          </a:prstGeom>
          <a:noFill/>
          <a:ln>
            <a:noFill/>
          </a:ln>
        </p:spPr>
      </p:pic>
      <p:sp>
        <p:nvSpPr>
          <p:cNvPr id="158" name="Shape 158"/>
          <p:cNvSpPr/>
          <p:nvPr/>
        </p:nvSpPr>
        <p:spPr>
          <a:xfrm>
            <a:off x="864524" y="391885"/>
            <a:ext cx="1763485" cy="59093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b="0" i="0" u="none" strike="noStrike" cap="none">
                <a:solidFill>
                  <a:schemeClr val="lt1"/>
                </a:solidFill>
                <a:latin typeface="Century Gothic"/>
                <a:ea typeface="Century Gothic"/>
                <a:cs typeface="Century Gothic"/>
                <a:sym typeface="Century Gothic"/>
              </a:rPr>
              <a:t>La </a:t>
            </a:r>
            <a:r>
              <a:rPr lang="it-IT" sz="1800" b="0" i="0" u="none" strike="noStrike" cap="none">
                <a:solidFill>
                  <a:schemeClr val="lt1"/>
                </a:solidFill>
                <a:latin typeface="Algerian"/>
                <a:ea typeface="Algerian"/>
                <a:cs typeface="Algerian"/>
                <a:sym typeface="Algerian"/>
              </a:rPr>
              <a:t>Casa</a:t>
            </a:r>
            <a:r>
              <a:rPr lang="it-IT" sz="1800" b="0" i="0" u="none" strike="noStrike" cap="none">
                <a:solidFill>
                  <a:schemeClr val="lt1"/>
                </a:solidFill>
                <a:latin typeface="Century Gothic"/>
                <a:ea typeface="Century Gothic"/>
                <a:cs typeface="Century Gothic"/>
                <a:sym typeface="Century Gothic"/>
              </a:rPr>
              <a:t> Bianca fu costruita tra il 1792 e il 1800 su un progetto di James Hoban. </a:t>
            </a:r>
          </a:p>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E’simbolo degli Stati Uniti e la residenza ufficiale dei Presidenti americani. inoltre segue la semplicità classica del progetto di Hoban.</a:t>
            </a:r>
          </a:p>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159" name="Shape 159"/>
          <p:cNvSpPr txBox="1"/>
          <p:nvPr/>
        </p:nvSpPr>
        <p:spPr>
          <a:xfrm>
            <a:off x="3562001" y="391885"/>
            <a:ext cx="4197335" cy="286232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6000" dirty="0">
                <a:solidFill>
                  <a:srgbClr val="002060"/>
                </a:solidFill>
                <a:latin typeface="Jacques Francois Shadow"/>
                <a:ea typeface="Jacques Francois Shadow"/>
                <a:cs typeface="Jacques Francois Shadow"/>
                <a:sym typeface="Jacques Francois Shadow"/>
              </a:rPr>
              <a:t>THE</a:t>
            </a:r>
            <a:r>
              <a:rPr lang="it-IT" sz="6000" dirty="0">
                <a:solidFill>
                  <a:schemeClr val="lt1"/>
                </a:solidFill>
                <a:latin typeface="Jacques Francois Shadow"/>
                <a:ea typeface="Jacques Francois Shadow"/>
                <a:cs typeface="Jacques Francois Shadow"/>
                <a:sym typeface="Jacques Francois Shadow"/>
              </a:rPr>
              <a:t> WHITE </a:t>
            </a:r>
            <a:r>
              <a:rPr lang="it-IT" sz="6000" dirty="0">
                <a:solidFill>
                  <a:srgbClr val="FF0000"/>
                </a:solidFill>
                <a:latin typeface="Jacques Francois Shadow"/>
                <a:ea typeface="Jacques Francois Shadow"/>
                <a:cs typeface="Jacques Francois Shadow"/>
                <a:sym typeface="Jacques Francois Shadow"/>
              </a:rPr>
              <a:t>HOUSE</a:t>
            </a:r>
            <a:r>
              <a:rPr lang="it-IT" sz="6000" dirty="0">
                <a:solidFill>
                  <a:schemeClr val="lt1"/>
                </a:solidFill>
                <a:latin typeface="Jacques Francois Shadow"/>
                <a:ea typeface="Jacques Francois Shadow"/>
                <a:cs typeface="Jacques Francois Shadow"/>
                <a:sym typeface="Jacques Francois Shadow"/>
              </a:rPr>
              <a:t> </a:t>
            </a:r>
          </a:p>
        </p:txBody>
      </p:sp>
      <p:sp>
        <p:nvSpPr>
          <p:cNvPr id="160" name="Shape 160"/>
          <p:cNvSpPr txBox="1"/>
          <p:nvPr/>
        </p:nvSpPr>
        <p:spPr>
          <a:xfrm>
            <a:off x="9594667" y="1395441"/>
            <a:ext cx="2024743" cy="45243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The white house was built from 1792 to 1800 on a James Haban’s project.</a:t>
            </a:r>
          </a:p>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It’s a symbol of USA and it is the official residence of the American Presidents. Besides it follows the simplicity of Haban’s project.</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248193" y="326571"/>
            <a:ext cx="2351315" cy="39703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The Brooklyn Bridge is one of the oldest bridges  in the United States. The construction of the bridge began in 1869. It was initially designed by German immigrant John Augustus Roebling. It was the first steel-wire suspension bridge constructed.</a:t>
            </a:r>
          </a:p>
        </p:txBody>
      </p:sp>
      <p:pic>
        <p:nvPicPr>
          <p:cNvPr id="166" name="Shape 166"/>
          <p:cNvPicPr preferRelativeResize="0"/>
          <p:nvPr/>
        </p:nvPicPr>
        <p:blipFill rotWithShape="1">
          <a:blip r:embed="rId3">
            <a:alphaModFix/>
          </a:blip>
          <a:srcRect/>
          <a:stretch/>
        </p:blipFill>
        <p:spPr>
          <a:xfrm>
            <a:off x="2801983" y="2891244"/>
            <a:ext cx="6021976" cy="3213463"/>
          </a:xfrm>
          <a:prstGeom prst="rect">
            <a:avLst/>
          </a:prstGeom>
          <a:noFill/>
          <a:ln>
            <a:noFill/>
          </a:ln>
        </p:spPr>
      </p:pic>
      <p:sp>
        <p:nvSpPr>
          <p:cNvPr id="167" name="Shape 167"/>
          <p:cNvSpPr txBox="1"/>
          <p:nvPr/>
        </p:nvSpPr>
        <p:spPr>
          <a:xfrm>
            <a:off x="9026434" y="744583"/>
            <a:ext cx="3017519" cy="31393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Il ponte di Brooklyn è uno dei ponti più vecchi negli Stati Uniti. La costruzione del ponte iniziò nel 1869.Fu inizialmente disegnato da un immigrato tedesco John Augustus Roebling.</a:t>
            </a:r>
          </a:p>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Fu il primo ponte d’acciaio sospeso ad essere costruito,.</a:t>
            </a:r>
          </a:p>
        </p:txBody>
      </p:sp>
      <p:sp>
        <p:nvSpPr>
          <p:cNvPr id="168" name="Shape 168"/>
          <p:cNvSpPr txBox="1"/>
          <p:nvPr/>
        </p:nvSpPr>
        <p:spPr>
          <a:xfrm>
            <a:off x="3364773" y="0"/>
            <a:ext cx="4422866" cy="286232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6000">
                <a:solidFill>
                  <a:schemeClr val="lt1"/>
                </a:solidFill>
                <a:latin typeface="Algerian"/>
                <a:ea typeface="Algerian"/>
                <a:cs typeface="Algerian"/>
                <a:sym typeface="Algerian"/>
              </a:rPr>
              <a:t>THE</a:t>
            </a:r>
            <a:r>
              <a:rPr lang="it-IT" sz="6000">
                <a:solidFill>
                  <a:srgbClr val="FF0000"/>
                </a:solidFill>
                <a:latin typeface="Algerian"/>
                <a:ea typeface="Algerian"/>
                <a:cs typeface="Algerian"/>
                <a:sym typeface="Algerian"/>
              </a:rPr>
              <a:t> BROOkLYN </a:t>
            </a:r>
            <a:r>
              <a:rPr lang="it-IT" sz="6000">
                <a:solidFill>
                  <a:srgbClr val="002060"/>
                </a:solidFill>
                <a:latin typeface="Algerian"/>
                <a:ea typeface="Algerian"/>
                <a:cs typeface="Algerian"/>
                <a:sym typeface="Algerian"/>
              </a:rPr>
              <a:t>BRIDGE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2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 calcmode="lin" valueType="num">
                                      <p:cBhvr additive="base">
                                        <p:cTn id="12" dur="500"/>
                                        <p:tgtEl>
                                          <p:spTgt spid="16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p:nvPr/>
        </p:nvSpPr>
        <p:spPr>
          <a:xfrm>
            <a:off x="4023360" y="685800"/>
            <a:ext cx="4130040"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5400">
                <a:solidFill>
                  <a:srgbClr val="002060"/>
                </a:solidFill>
                <a:latin typeface="Algerian"/>
                <a:ea typeface="Algerian"/>
                <a:cs typeface="Algerian"/>
                <a:sym typeface="Algerian"/>
              </a:rPr>
              <a:t>N</a:t>
            </a:r>
            <a:r>
              <a:rPr lang="it-IT" sz="5400">
                <a:solidFill>
                  <a:srgbClr val="FF0000"/>
                </a:solidFill>
                <a:latin typeface="Algerian"/>
                <a:ea typeface="Algerian"/>
                <a:cs typeface="Algerian"/>
                <a:sym typeface="Algerian"/>
              </a:rPr>
              <a:t>i</a:t>
            </a:r>
            <a:r>
              <a:rPr lang="it-IT" sz="5400">
                <a:solidFill>
                  <a:schemeClr val="lt1"/>
                </a:solidFill>
                <a:latin typeface="Algerian"/>
                <a:ea typeface="Algerian"/>
                <a:cs typeface="Algerian"/>
                <a:sym typeface="Algerian"/>
              </a:rPr>
              <a:t>a</a:t>
            </a:r>
            <a:r>
              <a:rPr lang="it-IT" sz="5400">
                <a:solidFill>
                  <a:srgbClr val="002060"/>
                </a:solidFill>
                <a:latin typeface="Algerian"/>
                <a:ea typeface="Algerian"/>
                <a:cs typeface="Algerian"/>
                <a:sym typeface="Algerian"/>
              </a:rPr>
              <a:t>g</a:t>
            </a:r>
            <a:r>
              <a:rPr lang="it-IT" sz="5400">
                <a:solidFill>
                  <a:srgbClr val="FF0000"/>
                </a:solidFill>
                <a:latin typeface="Algerian"/>
                <a:ea typeface="Algerian"/>
                <a:cs typeface="Algerian"/>
                <a:sym typeface="Algerian"/>
              </a:rPr>
              <a:t>a</a:t>
            </a:r>
            <a:r>
              <a:rPr lang="it-IT" sz="5400">
                <a:solidFill>
                  <a:schemeClr val="lt1"/>
                </a:solidFill>
                <a:latin typeface="Algerian"/>
                <a:ea typeface="Algerian"/>
                <a:cs typeface="Algerian"/>
                <a:sym typeface="Algerian"/>
              </a:rPr>
              <a:t>r</a:t>
            </a:r>
            <a:r>
              <a:rPr lang="it-IT" sz="5400">
                <a:solidFill>
                  <a:srgbClr val="002060"/>
                </a:solidFill>
                <a:latin typeface="Algerian"/>
                <a:ea typeface="Algerian"/>
                <a:cs typeface="Algerian"/>
                <a:sym typeface="Algerian"/>
              </a:rPr>
              <a:t>a</a:t>
            </a:r>
            <a:r>
              <a:rPr lang="it-IT" sz="5400">
                <a:solidFill>
                  <a:srgbClr val="FF0000"/>
                </a:solidFill>
                <a:latin typeface="Algerian"/>
                <a:ea typeface="Algerian"/>
                <a:cs typeface="Algerian"/>
                <a:sym typeface="Algerian"/>
              </a:rPr>
              <a:t> F</a:t>
            </a:r>
            <a:r>
              <a:rPr lang="it-IT" sz="5400">
                <a:solidFill>
                  <a:schemeClr val="lt1"/>
                </a:solidFill>
                <a:latin typeface="Algerian"/>
                <a:ea typeface="Algerian"/>
                <a:cs typeface="Algerian"/>
                <a:sym typeface="Algerian"/>
              </a:rPr>
              <a:t>a</a:t>
            </a:r>
            <a:r>
              <a:rPr lang="it-IT" sz="5400">
                <a:solidFill>
                  <a:srgbClr val="002060"/>
                </a:solidFill>
                <a:latin typeface="Algerian"/>
                <a:ea typeface="Algerian"/>
                <a:cs typeface="Algerian"/>
                <a:sym typeface="Algerian"/>
              </a:rPr>
              <a:t>l</a:t>
            </a:r>
            <a:r>
              <a:rPr lang="it-IT" sz="5400">
                <a:solidFill>
                  <a:srgbClr val="FF0000"/>
                </a:solidFill>
                <a:latin typeface="Algerian"/>
                <a:ea typeface="Algerian"/>
                <a:cs typeface="Algerian"/>
                <a:sym typeface="Algerian"/>
              </a:rPr>
              <a:t>l</a:t>
            </a:r>
            <a:r>
              <a:rPr lang="it-IT" sz="5400">
                <a:solidFill>
                  <a:schemeClr val="lt1"/>
                </a:solidFill>
                <a:latin typeface="Algerian"/>
                <a:ea typeface="Algerian"/>
                <a:cs typeface="Algerian"/>
                <a:sym typeface="Algerian"/>
              </a:rPr>
              <a:t>s</a:t>
            </a:r>
          </a:p>
        </p:txBody>
      </p:sp>
      <p:pic>
        <p:nvPicPr>
          <p:cNvPr id="174" name="Shape 174"/>
          <p:cNvPicPr preferRelativeResize="0"/>
          <p:nvPr/>
        </p:nvPicPr>
        <p:blipFill rotWithShape="1">
          <a:blip r:embed="rId3">
            <a:alphaModFix/>
          </a:blip>
          <a:srcRect/>
          <a:stretch/>
        </p:blipFill>
        <p:spPr>
          <a:xfrm>
            <a:off x="3749041" y="3122617"/>
            <a:ext cx="4404359" cy="3230879"/>
          </a:xfrm>
          <a:prstGeom prst="rect">
            <a:avLst/>
          </a:prstGeom>
          <a:noFill/>
          <a:ln>
            <a:noFill/>
          </a:ln>
        </p:spPr>
      </p:pic>
      <p:sp>
        <p:nvSpPr>
          <p:cNvPr id="175" name="Shape 175"/>
          <p:cNvSpPr txBox="1"/>
          <p:nvPr/>
        </p:nvSpPr>
        <p:spPr>
          <a:xfrm>
            <a:off x="365760" y="1112520"/>
            <a:ext cx="3169920" cy="39703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Niagara Falls is probabily  the most famous series of waterfalls in the world. Niagara Falls consists of three waterfalls: two in the USA, and one in Canada. Every year about 15 milion of people visit Niagara Falls. They take photos of the spetacular waterfalls, and thet go on boat trips  in the plunge pools below them. It’s an amazing experience.</a:t>
            </a:r>
          </a:p>
        </p:txBody>
      </p:sp>
      <p:sp>
        <p:nvSpPr>
          <p:cNvPr id="176" name="Shape 176"/>
          <p:cNvSpPr txBox="1"/>
          <p:nvPr/>
        </p:nvSpPr>
        <p:spPr>
          <a:xfrm>
            <a:off x="8458200" y="1112520"/>
            <a:ext cx="3215639" cy="36933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Niagara Falls è probabilmente la più famosa serie di cascate al mondo. Niagara Falls consiste in tre cascate: due negli Stati Uniti e una in Canada. Ogni anno circa 15 milioni di persone visitano le cascate del Niagara. Loro fanno foto alle spettacolari cascate e fanno gite in barca. E’ un’ esperienza emozionante.</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fade">
                                      <p:cBhvr>
                                        <p:cTn id="12" dur="1822"/>
                                        <p:tgtEl>
                                          <p:spTgt spid="17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p:nvPr/>
        </p:nvPicPr>
        <p:blipFill rotWithShape="1">
          <a:blip r:embed="rId3">
            <a:alphaModFix/>
          </a:blip>
          <a:srcRect/>
          <a:stretch/>
        </p:blipFill>
        <p:spPr>
          <a:xfrm>
            <a:off x="106877" y="66067"/>
            <a:ext cx="2171864" cy="1045004"/>
          </a:xfrm>
          <a:prstGeom prst="rect">
            <a:avLst/>
          </a:prstGeom>
          <a:noFill/>
          <a:ln>
            <a:noFill/>
          </a:ln>
        </p:spPr>
      </p:pic>
      <p:pic>
        <p:nvPicPr>
          <p:cNvPr id="182" name="Shape 182"/>
          <p:cNvPicPr preferRelativeResize="0"/>
          <p:nvPr/>
        </p:nvPicPr>
        <p:blipFill rotWithShape="1">
          <a:blip r:embed="rId4">
            <a:alphaModFix/>
          </a:blip>
          <a:srcRect/>
          <a:stretch/>
        </p:blipFill>
        <p:spPr>
          <a:xfrm>
            <a:off x="6977420" y="66069"/>
            <a:ext cx="2546589" cy="1170138"/>
          </a:xfrm>
          <a:prstGeom prst="rect">
            <a:avLst/>
          </a:prstGeom>
          <a:noFill/>
          <a:ln>
            <a:noFill/>
          </a:ln>
        </p:spPr>
      </p:pic>
      <p:sp>
        <p:nvSpPr>
          <p:cNvPr id="183" name="Shape 183"/>
          <p:cNvSpPr txBox="1"/>
          <p:nvPr/>
        </p:nvSpPr>
        <p:spPr>
          <a:xfrm>
            <a:off x="2766949" y="265404"/>
            <a:ext cx="4496047"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3600">
                <a:solidFill>
                  <a:srgbClr val="FF0000"/>
                </a:solidFill>
                <a:latin typeface="Kaushan Script"/>
                <a:ea typeface="Kaushan Script"/>
                <a:cs typeface="Kaushan Script"/>
                <a:sym typeface="Kaushan Script"/>
              </a:rPr>
              <a:t>The</a:t>
            </a:r>
            <a:r>
              <a:rPr lang="it-IT" sz="3600">
                <a:solidFill>
                  <a:schemeClr val="lt1"/>
                </a:solidFill>
                <a:latin typeface="Kaushan Script"/>
                <a:ea typeface="Kaushan Script"/>
                <a:cs typeface="Kaushan Script"/>
                <a:sym typeface="Kaushan Script"/>
              </a:rPr>
              <a:t> twin </a:t>
            </a:r>
            <a:r>
              <a:rPr lang="it-IT" sz="3600">
                <a:solidFill>
                  <a:srgbClr val="002060"/>
                </a:solidFill>
                <a:latin typeface="Kaushan Script"/>
                <a:ea typeface="Kaushan Script"/>
                <a:cs typeface="Kaushan Script"/>
                <a:sym typeface="Kaushan Script"/>
              </a:rPr>
              <a:t>towers</a:t>
            </a:r>
          </a:p>
        </p:txBody>
      </p:sp>
      <p:sp>
        <p:nvSpPr>
          <p:cNvPr id="184" name="Shape 184"/>
          <p:cNvSpPr txBox="1"/>
          <p:nvPr/>
        </p:nvSpPr>
        <p:spPr>
          <a:xfrm>
            <a:off x="106877" y="1219123"/>
            <a:ext cx="12346379" cy="286232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 The World Trade Center</a:t>
            </a:r>
          </a:p>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At 8.46 a.m. on 11 September 2001, a plane crashed into the north tower of the Trade World Center, in New York. Seventeen minutes later, a second plane crashed in the south tower. The two towers were the tallest skyscrapers in New York and they were called ‘TWIN TOWERS’ because they were identical. A short time after the planes hit the towers, they collapsed. More than 2700 people died.</a:t>
            </a:r>
          </a:p>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Every year, on 11 September, families of the victims, and other residents of New York go to memorial ceremonies, where  they remember the victims and have a moments of silence. </a:t>
            </a:r>
          </a:p>
          <a:p>
            <a:pPr marL="0" marR="0" lvl="0" indent="0" algn="l" rtl="0">
              <a:spcBef>
                <a:spcPts val="0"/>
              </a:spcBef>
              <a:buNone/>
            </a:pPr>
            <a:endParaRPr sz="1800">
              <a:solidFill>
                <a:schemeClr val="lt1"/>
              </a:solidFill>
              <a:latin typeface="Century Gothic"/>
              <a:ea typeface="Century Gothic"/>
              <a:cs typeface="Century Gothic"/>
              <a:sym typeface="Century Gothic"/>
            </a:endParaRPr>
          </a:p>
          <a:p>
            <a:pPr marL="0" marR="0" lvl="0" indent="0" algn="l" rtl="0">
              <a:spcBef>
                <a:spcPts val="0"/>
              </a:spcBef>
              <a:buNone/>
            </a:pPr>
            <a:endParaRPr sz="1800">
              <a:solidFill>
                <a:schemeClr val="lt1"/>
              </a:solidFill>
              <a:latin typeface="Century Gothic"/>
              <a:ea typeface="Century Gothic"/>
              <a:cs typeface="Century Gothic"/>
              <a:sym typeface="Century Gothic"/>
            </a:endParaRPr>
          </a:p>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   </a:t>
            </a:r>
          </a:p>
        </p:txBody>
      </p:sp>
      <p:sp>
        <p:nvSpPr>
          <p:cNvPr id="185" name="Shape 185"/>
          <p:cNvSpPr txBox="1"/>
          <p:nvPr/>
        </p:nvSpPr>
        <p:spPr>
          <a:xfrm>
            <a:off x="213756" y="3871355"/>
            <a:ext cx="11685318" cy="230832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dirty="0" smtClean="0">
                <a:solidFill>
                  <a:schemeClr val="lt1"/>
                </a:solidFill>
                <a:latin typeface="Century Gothic"/>
                <a:ea typeface="Century Gothic"/>
                <a:cs typeface="Century Gothic"/>
                <a:sym typeface="Century Gothic"/>
              </a:rPr>
              <a:t>Alle </a:t>
            </a:r>
            <a:r>
              <a:rPr lang="it-IT" sz="1800" dirty="0">
                <a:solidFill>
                  <a:schemeClr val="lt1"/>
                </a:solidFill>
                <a:latin typeface="Century Gothic"/>
                <a:ea typeface="Century Gothic"/>
                <a:cs typeface="Century Gothic"/>
                <a:sym typeface="Century Gothic"/>
              </a:rPr>
              <a:t>8.46 di mattina dell’11 settembre 2001, un aereo colpì la torre nord del </a:t>
            </a:r>
            <a:r>
              <a:rPr lang="it-IT" sz="1800" dirty="0" err="1">
                <a:solidFill>
                  <a:schemeClr val="lt1"/>
                </a:solidFill>
                <a:latin typeface="Century Gothic"/>
                <a:ea typeface="Century Gothic"/>
                <a:cs typeface="Century Gothic"/>
                <a:sym typeface="Century Gothic"/>
              </a:rPr>
              <a:t>Trade</a:t>
            </a:r>
            <a:r>
              <a:rPr lang="it-IT" sz="1800" dirty="0">
                <a:solidFill>
                  <a:schemeClr val="lt1"/>
                </a:solidFill>
                <a:latin typeface="Century Gothic"/>
                <a:ea typeface="Century Gothic"/>
                <a:cs typeface="Century Gothic"/>
                <a:sym typeface="Century Gothic"/>
              </a:rPr>
              <a:t> World Center, in New York. Diciassette minuti dopo, un secondo aereo colpì la torre sud. Le due torri erano i grattacieli più alti di New York ed erano chiamate ‘le torri gemelle’ perché erano identiche.</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Poco tempo dopo che gli aerei avevano colpito le torri, loro collassarono.</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Morirono più di 2700 persone.</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Ogni anno, l’11 settembre, le famiglie delle vittime e altri residenti di New York vanno alla cerimonia memoriale, dove ricordano le vittime e hanno un momento di silenzio.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4"/>
                                        </p:tgtEl>
                                        <p:attrNameLst>
                                          <p:attrName>style.visibility</p:attrName>
                                        </p:attrNameLst>
                                      </p:cBhvr>
                                      <p:to>
                                        <p:strVal val="visible"/>
                                      </p:to>
                                    </p:set>
                                    <p:animEffect transition="in" filter="fade">
                                      <p:cBhvr>
                                        <p:cTn id="20" dur="500"/>
                                        <p:tgtEl>
                                          <p:spTgt spid="18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5"/>
                                        </p:tgtEl>
                                        <p:attrNameLst>
                                          <p:attrName>style.visibility</p:attrName>
                                        </p:attrNameLst>
                                      </p:cBhvr>
                                      <p:to>
                                        <p:strVal val="visible"/>
                                      </p:to>
                                    </p:set>
                                    <p:animEffect transition="in" filter="fade">
                                      <p:cBhvr>
                                        <p:cTn id="25"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p:nvPr/>
        </p:nvSpPr>
        <p:spPr>
          <a:xfrm>
            <a:off x="2363191" y="0"/>
            <a:ext cx="6852061"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4000">
                <a:solidFill>
                  <a:srgbClr val="FF0000"/>
                </a:solidFill>
                <a:latin typeface="Algerian"/>
                <a:ea typeface="Algerian"/>
                <a:cs typeface="Algerian"/>
                <a:sym typeface="Algerian"/>
              </a:rPr>
              <a:t>President </a:t>
            </a:r>
            <a:r>
              <a:rPr lang="it-IT" sz="4000">
                <a:solidFill>
                  <a:schemeClr val="lt1"/>
                </a:solidFill>
                <a:latin typeface="Algerian"/>
                <a:ea typeface="Algerian"/>
                <a:cs typeface="Algerian"/>
                <a:sym typeface="Algerian"/>
              </a:rPr>
              <a:t>in the </a:t>
            </a:r>
            <a:r>
              <a:rPr lang="it-IT" sz="4000">
                <a:solidFill>
                  <a:srgbClr val="002060"/>
                </a:solidFill>
                <a:latin typeface="Algerian"/>
                <a:ea typeface="Algerian"/>
                <a:cs typeface="Algerian"/>
                <a:sym typeface="Algerian"/>
              </a:rPr>
              <a:t>USA</a:t>
            </a:r>
          </a:p>
        </p:txBody>
      </p:sp>
      <p:sp>
        <p:nvSpPr>
          <p:cNvPr id="191" name="Shape 191"/>
          <p:cNvSpPr txBox="1"/>
          <p:nvPr/>
        </p:nvSpPr>
        <p:spPr>
          <a:xfrm>
            <a:off x="106878" y="707885"/>
            <a:ext cx="4310744" cy="56323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On 20 </a:t>
            </a:r>
            <a:r>
              <a:rPr lang="it-IT" sz="1800" dirty="0" err="1">
                <a:solidFill>
                  <a:schemeClr val="lt1"/>
                </a:solidFill>
                <a:latin typeface="Century Gothic"/>
                <a:ea typeface="Century Gothic"/>
                <a:cs typeface="Century Gothic"/>
                <a:sym typeface="Century Gothic"/>
              </a:rPr>
              <a:t>January</a:t>
            </a:r>
            <a:r>
              <a:rPr lang="it-IT" sz="1800" dirty="0">
                <a:solidFill>
                  <a:schemeClr val="lt1"/>
                </a:solidFill>
                <a:latin typeface="Century Gothic"/>
                <a:ea typeface="Century Gothic"/>
                <a:cs typeface="Century Gothic"/>
                <a:sym typeface="Century Gothic"/>
              </a:rPr>
              <a:t> 2009,Barack Hussein Obama </a:t>
            </a:r>
            <a:r>
              <a:rPr lang="it-IT" sz="1800" dirty="0" err="1">
                <a:solidFill>
                  <a:schemeClr val="lt1"/>
                </a:solidFill>
                <a:latin typeface="Century Gothic"/>
                <a:ea typeface="Century Gothic"/>
                <a:cs typeface="Century Gothic"/>
                <a:sym typeface="Century Gothic"/>
              </a:rPr>
              <a:t>become</a:t>
            </a:r>
            <a:r>
              <a:rPr lang="it-IT" sz="1800" dirty="0">
                <a:solidFill>
                  <a:schemeClr val="lt1"/>
                </a:solidFill>
                <a:latin typeface="Century Gothic"/>
                <a:ea typeface="Century Gothic"/>
                <a:cs typeface="Century Gothic"/>
                <a:sym typeface="Century Gothic"/>
              </a:rPr>
              <a:t> the </a:t>
            </a:r>
            <a:r>
              <a:rPr lang="it-IT" sz="1800" dirty="0" smtClean="0">
                <a:solidFill>
                  <a:schemeClr val="lt1"/>
                </a:solidFill>
                <a:latin typeface="Century Gothic"/>
                <a:ea typeface="Century Gothic"/>
                <a:cs typeface="Century Gothic"/>
                <a:sym typeface="Century Gothic"/>
              </a:rPr>
              <a:t>44th </a:t>
            </a:r>
            <a:r>
              <a:rPr lang="it-IT" sz="1800" dirty="0" err="1">
                <a:solidFill>
                  <a:schemeClr val="lt1"/>
                </a:solidFill>
                <a:latin typeface="Century Gothic"/>
                <a:ea typeface="Century Gothic"/>
                <a:cs typeface="Century Gothic"/>
                <a:sym typeface="Century Gothic"/>
              </a:rPr>
              <a:t>President</a:t>
            </a:r>
            <a:r>
              <a:rPr lang="it-IT" sz="1800" dirty="0">
                <a:solidFill>
                  <a:schemeClr val="lt1"/>
                </a:solidFill>
                <a:latin typeface="Century Gothic"/>
                <a:ea typeface="Century Gothic"/>
                <a:cs typeface="Century Gothic"/>
                <a:sym typeface="Century Gothic"/>
              </a:rPr>
              <a:t> of the USA.</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He made an </a:t>
            </a:r>
            <a:r>
              <a:rPr lang="it-IT" sz="1800" dirty="0" err="1">
                <a:solidFill>
                  <a:schemeClr val="lt1"/>
                </a:solidFill>
                <a:latin typeface="Century Gothic"/>
                <a:ea typeface="Century Gothic"/>
                <a:cs typeface="Century Gothic"/>
                <a:sym typeface="Century Gothic"/>
              </a:rPr>
              <a:t>emotional</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speech</a:t>
            </a:r>
            <a:r>
              <a:rPr lang="it-IT" sz="1800" dirty="0">
                <a:solidFill>
                  <a:schemeClr val="lt1"/>
                </a:solidFill>
                <a:latin typeface="Century Gothic"/>
                <a:ea typeface="Century Gothic"/>
                <a:cs typeface="Century Gothic"/>
                <a:sym typeface="Century Gothic"/>
              </a:rPr>
              <a:t>. He </a:t>
            </a:r>
            <a:r>
              <a:rPr lang="it-IT" sz="1800" dirty="0" err="1">
                <a:solidFill>
                  <a:schemeClr val="lt1"/>
                </a:solidFill>
                <a:latin typeface="Century Gothic"/>
                <a:ea typeface="Century Gothic"/>
                <a:cs typeface="Century Gothic"/>
                <a:sym typeface="Century Gothic"/>
              </a:rPr>
              <a:t>walked</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about</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changing</a:t>
            </a:r>
            <a:r>
              <a:rPr lang="it-IT" sz="1800" dirty="0">
                <a:solidFill>
                  <a:schemeClr val="lt1"/>
                </a:solidFill>
                <a:latin typeface="Century Gothic"/>
                <a:ea typeface="Century Gothic"/>
                <a:cs typeface="Century Gothic"/>
                <a:sym typeface="Century Gothic"/>
              </a:rPr>
              <a:t> America. He </a:t>
            </a:r>
            <a:r>
              <a:rPr lang="it-IT" sz="1800" dirty="0" err="1">
                <a:solidFill>
                  <a:schemeClr val="lt1"/>
                </a:solidFill>
                <a:latin typeface="Century Gothic"/>
                <a:ea typeface="Century Gothic"/>
                <a:cs typeface="Century Gothic"/>
                <a:sym typeface="Century Gothic"/>
              </a:rPr>
              <a:t>talked</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about</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peace</a:t>
            </a:r>
            <a:r>
              <a:rPr lang="it-IT" sz="1800" dirty="0">
                <a:solidFill>
                  <a:schemeClr val="lt1"/>
                </a:solidFill>
                <a:latin typeface="Century Gothic"/>
                <a:ea typeface="Century Gothic"/>
                <a:cs typeface="Century Gothic"/>
                <a:sym typeface="Century Gothic"/>
              </a:rPr>
              <a:t> and </a:t>
            </a:r>
            <a:r>
              <a:rPr lang="it-IT" sz="1800" dirty="0" err="1">
                <a:solidFill>
                  <a:schemeClr val="lt1"/>
                </a:solidFill>
                <a:latin typeface="Century Gothic"/>
                <a:ea typeface="Century Gothic"/>
                <a:cs typeface="Century Gothic"/>
                <a:sym typeface="Century Gothic"/>
              </a:rPr>
              <a:t>hope</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about</a:t>
            </a:r>
            <a:r>
              <a:rPr lang="it-IT" sz="1800" dirty="0">
                <a:solidFill>
                  <a:schemeClr val="lt1"/>
                </a:solidFill>
                <a:latin typeface="Century Gothic"/>
                <a:ea typeface="Century Gothic"/>
                <a:cs typeface="Century Gothic"/>
                <a:sym typeface="Century Gothic"/>
              </a:rPr>
              <a:t> the </a:t>
            </a:r>
            <a:r>
              <a:rPr lang="it-IT" sz="1800" dirty="0" err="1">
                <a:solidFill>
                  <a:schemeClr val="lt1"/>
                </a:solidFill>
                <a:latin typeface="Century Gothic"/>
                <a:ea typeface="Century Gothic"/>
                <a:cs typeface="Century Gothic"/>
                <a:sym typeface="Century Gothic"/>
              </a:rPr>
              <a:t>importance</a:t>
            </a:r>
            <a:r>
              <a:rPr lang="it-IT" sz="1800" dirty="0">
                <a:solidFill>
                  <a:schemeClr val="lt1"/>
                </a:solidFill>
                <a:latin typeface="Century Gothic"/>
                <a:ea typeface="Century Gothic"/>
                <a:cs typeface="Century Gothic"/>
                <a:sym typeface="Century Gothic"/>
              </a:rPr>
              <a:t> of </a:t>
            </a:r>
            <a:r>
              <a:rPr lang="it-IT" sz="1800" dirty="0" err="1">
                <a:solidFill>
                  <a:schemeClr val="lt1"/>
                </a:solidFill>
                <a:latin typeface="Century Gothic"/>
                <a:ea typeface="Century Gothic"/>
                <a:cs typeface="Century Gothic"/>
                <a:sym typeface="Century Gothic"/>
              </a:rPr>
              <a:t>opportunity</a:t>
            </a:r>
            <a:r>
              <a:rPr lang="it-IT" sz="1800" dirty="0">
                <a:solidFill>
                  <a:schemeClr val="lt1"/>
                </a:solidFill>
                <a:latin typeface="Century Gothic"/>
                <a:ea typeface="Century Gothic"/>
                <a:cs typeface="Century Gothic"/>
                <a:sym typeface="Century Gothic"/>
              </a:rPr>
              <a:t>. He </a:t>
            </a:r>
            <a:r>
              <a:rPr lang="it-IT" sz="1800" dirty="0" err="1">
                <a:solidFill>
                  <a:schemeClr val="lt1"/>
                </a:solidFill>
                <a:latin typeface="Century Gothic"/>
                <a:ea typeface="Century Gothic"/>
                <a:cs typeface="Century Gothic"/>
                <a:sym typeface="Century Gothic"/>
              </a:rPr>
              <a:t>also</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invited</a:t>
            </a:r>
            <a:r>
              <a:rPr lang="it-IT" sz="1800" dirty="0">
                <a:solidFill>
                  <a:schemeClr val="lt1"/>
                </a:solidFill>
                <a:latin typeface="Century Gothic"/>
                <a:ea typeface="Century Gothic"/>
                <a:cs typeface="Century Gothic"/>
                <a:sym typeface="Century Gothic"/>
              </a:rPr>
              <a:t> the Americans to help </a:t>
            </a:r>
            <a:r>
              <a:rPr lang="it-IT" sz="1800" dirty="0" err="1">
                <a:solidFill>
                  <a:schemeClr val="lt1"/>
                </a:solidFill>
                <a:latin typeface="Century Gothic"/>
                <a:ea typeface="Century Gothic"/>
                <a:cs typeface="Century Gothic"/>
                <a:sym typeface="Century Gothic"/>
              </a:rPr>
              <a:t>him</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change</a:t>
            </a:r>
            <a:r>
              <a:rPr lang="it-IT" sz="1800" dirty="0">
                <a:solidFill>
                  <a:schemeClr val="lt1"/>
                </a:solidFill>
                <a:latin typeface="Century Gothic"/>
                <a:ea typeface="Century Gothic"/>
                <a:cs typeface="Century Gothic"/>
                <a:sym typeface="Century Gothic"/>
              </a:rPr>
              <a:t> America.</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An </a:t>
            </a:r>
            <a:r>
              <a:rPr lang="it-IT" sz="1800" dirty="0" err="1">
                <a:solidFill>
                  <a:schemeClr val="lt1"/>
                </a:solidFill>
                <a:latin typeface="Century Gothic"/>
                <a:ea typeface="Century Gothic"/>
                <a:cs typeface="Century Gothic"/>
                <a:sym typeface="Century Gothic"/>
              </a:rPr>
              <a:t>other</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President</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like</a:t>
            </a:r>
            <a:r>
              <a:rPr lang="it-IT" sz="1800" dirty="0">
                <a:solidFill>
                  <a:schemeClr val="lt1"/>
                </a:solidFill>
                <a:latin typeface="Century Gothic"/>
                <a:ea typeface="Century Gothic"/>
                <a:cs typeface="Century Gothic"/>
                <a:sym typeface="Century Gothic"/>
              </a:rPr>
              <a:t> Obama  </a:t>
            </a:r>
            <a:r>
              <a:rPr lang="it-IT" sz="1800" dirty="0" err="1">
                <a:solidFill>
                  <a:schemeClr val="lt1"/>
                </a:solidFill>
                <a:latin typeface="Century Gothic"/>
                <a:ea typeface="Century Gothic"/>
                <a:cs typeface="Century Gothic"/>
                <a:sym typeface="Century Gothic"/>
              </a:rPr>
              <a:t>was</a:t>
            </a:r>
            <a:r>
              <a:rPr lang="it-IT" sz="1800" dirty="0">
                <a:solidFill>
                  <a:schemeClr val="lt1"/>
                </a:solidFill>
                <a:latin typeface="Century Gothic"/>
                <a:ea typeface="Century Gothic"/>
                <a:cs typeface="Century Gothic"/>
                <a:sym typeface="Century Gothic"/>
              </a:rPr>
              <a:t> John Fitzgerald Kennedy. He </a:t>
            </a:r>
            <a:r>
              <a:rPr lang="it-IT" sz="1800" dirty="0" err="1">
                <a:solidFill>
                  <a:schemeClr val="lt1"/>
                </a:solidFill>
                <a:latin typeface="Century Gothic"/>
                <a:ea typeface="Century Gothic"/>
                <a:cs typeface="Century Gothic"/>
                <a:sym typeface="Century Gothic"/>
              </a:rPr>
              <a:t>become</a:t>
            </a:r>
            <a:r>
              <a:rPr lang="it-IT" sz="1800" dirty="0">
                <a:solidFill>
                  <a:schemeClr val="lt1"/>
                </a:solidFill>
                <a:latin typeface="Century Gothic"/>
                <a:ea typeface="Century Gothic"/>
                <a:cs typeface="Century Gothic"/>
                <a:sym typeface="Century Gothic"/>
              </a:rPr>
              <a:t> the 35 </a:t>
            </a:r>
            <a:r>
              <a:rPr lang="it-IT" sz="1800" dirty="0" err="1">
                <a:solidFill>
                  <a:schemeClr val="lt1"/>
                </a:solidFill>
                <a:latin typeface="Century Gothic"/>
                <a:ea typeface="Century Gothic"/>
                <a:cs typeface="Century Gothic"/>
                <a:sym typeface="Century Gothic"/>
              </a:rPr>
              <a:t>President</a:t>
            </a:r>
            <a:r>
              <a:rPr lang="it-IT" sz="1800" dirty="0">
                <a:solidFill>
                  <a:schemeClr val="lt1"/>
                </a:solidFill>
                <a:latin typeface="Century Gothic"/>
                <a:ea typeface="Century Gothic"/>
                <a:cs typeface="Century Gothic"/>
                <a:sym typeface="Century Gothic"/>
              </a:rPr>
              <a:t> on 20 </a:t>
            </a:r>
            <a:r>
              <a:rPr lang="it-IT" sz="1800" dirty="0" err="1">
                <a:solidFill>
                  <a:schemeClr val="lt1"/>
                </a:solidFill>
                <a:latin typeface="Century Gothic"/>
                <a:ea typeface="Century Gothic"/>
                <a:cs typeface="Century Gothic"/>
                <a:sym typeface="Century Gothic"/>
              </a:rPr>
              <a:t>January</a:t>
            </a:r>
            <a:r>
              <a:rPr lang="it-IT" sz="1800" dirty="0">
                <a:solidFill>
                  <a:schemeClr val="lt1"/>
                </a:solidFill>
                <a:latin typeface="Century Gothic"/>
                <a:ea typeface="Century Gothic"/>
                <a:cs typeface="Century Gothic"/>
                <a:sym typeface="Century Gothic"/>
              </a:rPr>
              <a:t> 1961.</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He </a:t>
            </a:r>
            <a:r>
              <a:rPr lang="it-IT" sz="1800" dirty="0" err="1">
                <a:solidFill>
                  <a:schemeClr val="lt1"/>
                </a:solidFill>
                <a:latin typeface="Century Gothic"/>
                <a:ea typeface="Century Gothic"/>
                <a:cs typeface="Century Gothic"/>
                <a:sym typeface="Century Gothic"/>
              </a:rPr>
              <a:t>was</a:t>
            </a:r>
            <a:r>
              <a:rPr lang="it-IT" sz="1800" dirty="0">
                <a:solidFill>
                  <a:schemeClr val="lt1"/>
                </a:solidFill>
                <a:latin typeface="Century Gothic"/>
                <a:ea typeface="Century Gothic"/>
                <a:cs typeface="Century Gothic"/>
                <a:sym typeface="Century Gothic"/>
              </a:rPr>
              <a:t> the </a:t>
            </a:r>
            <a:r>
              <a:rPr lang="it-IT" sz="1800" dirty="0" err="1">
                <a:solidFill>
                  <a:schemeClr val="lt1"/>
                </a:solidFill>
                <a:latin typeface="Century Gothic"/>
                <a:ea typeface="Century Gothic"/>
                <a:cs typeface="Century Gothic"/>
                <a:sym typeface="Century Gothic"/>
              </a:rPr>
              <a:t>youngest</a:t>
            </a:r>
            <a:r>
              <a:rPr lang="it-IT" sz="1800" dirty="0">
                <a:solidFill>
                  <a:schemeClr val="lt1"/>
                </a:solidFill>
                <a:latin typeface="Century Gothic"/>
                <a:ea typeface="Century Gothic"/>
                <a:cs typeface="Century Gothic"/>
                <a:sym typeface="Century Gothic"/>
              </a:rPr>
              <a:t> American </a:t>
            </a:r>
            <a:r>
              <a:rPr lang="it-IT" sz="1800" dirty="0" err="1">
                <a:solidFill>
                  <a:schemeClr val="lt1"/>
                </a:solidFill>
                <a:latin typeface="Century Gothic"/>
                <a:ea typeface="Century Gothic"/>
                <a:cs typeface="Century Gothic"/>
                <a:sym typeface="Century Gothic"/>
              </a:rPr>
              <a:t>president</a:t>
            </a:r>
            <a:r>
              <a:rPr lang="it-IT" sz="1800" dirty="0">
                <a:solidFill>
                  <a:schemeClr val="lt1"/>
                </a:solidFill>
                <a:latin typeface="Century Gothic"/>
                <a:ea typeface="Century Gothic"/>
                <a:cs typeface="Century Gothic"/>
                <a:sym typeface="Century Gothic"/>
              </a:rPr>
              <a:t> and the first </a:t>
            </a:r>
            <a:r>
              <a:rPr lang="it-IT" sz="1800" dirty="0" err="1">
                <a:solidFill>
                  <a:schemeClr val="lt1"/>
                </a:solidFill>
                <a:latin typeface="Century Gothic"/>
                <a:ea typeface="Century Gothic"/>
                <a:cs typeface="Century Gothic"/>
                <a:sym typeface="Century Gothic"/>
              </a:rPr>
              <a:t>Catholic</a:t>
            </a:r>
            <a:r>
              <a:rPr lang="it-IT" sz="1800" dirty="0">
                <a:solidFill>
                  <a:schemeClr val="lt1"/>
                </a:solidFill>
                <a:latin typeface="Century Gothic"/>
                <a:ea typeface="Century Gothic"/>
                <a:cs typeface="Century Gothic"/>
                <a:sym typeface="Century Gothic"/>
              </a:rPr>
              <a:t> to </a:t>
            </a:r>
            <a:r>
              <a:rPr lang="it-IT" sz="1800" dirty="0" err="1">
                <a:solidFill>
                  <a:schemeClr val="lt1"/>
                </a:solidFill>
                <a:latin typeface="Century Gothic"/>
                <a:ea typeface="Century Gothic"/>
                <a:cs typeface="Century Gothic"/>
                <a:sym typeface="Century Gothic"/>
              </a:rPr>
              <a:t>become</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president</a:t>
            </a:r>
            <a:r>
              <a:rPr lang="it-IT" sz="1800" dirty="0">
                <a:solidFill>
                  <a:schemeClr val="lt1"/>
                </a:solidFill>
                <a:latin typeface="Century Gothic"/>
                <a:ea typeface="Century Gothic"/>
                <a:cs typeface="Century Gothic"/>
                <a:sym typeface="Century Gothic"/>
              </a:rPr>
              <a:t>.</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Like Obama he made an </a:t>
            </a:r>
            <a:r>
              <a:rPr lang="it-IT" sz="1800" dirty="0" err="1">
                <a:solidFill>
                  <a:schemeClr val="lt1"/>
                </a:solidFill>
                <a:latin typeface="Century Gothic"/>
                <a:ea typeface="Century Gothic"/>
                <a:cs typeface="Century Gothic"/>
                <a:sym typeface="Century Gothic"/>
              </a:rPr>
              <a:t>important</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speech</a:t>
            </a:r>
            <a:r>
              <a:rPr lang="it-IT" sz="1800" dirty="0">
                <a:solidFill>
                  <a:schemeClr val="lt1"/>
                </a:solidFill>
                <a:latin typeface="Century Gothic"/>
                <a:ea typeface="Century Gothic"/>
                <a:cs typeface="Century Gothic"/>
                <a:sym typeface="Century Gothic"/>
              </a:rPr>
              <a:t>.</a:t>
            </a:r>
          </a:p>
          <a:p>
            <a:pPr marL="0" marR="0" lvl="0" indent="0" algn="l" rtl="0">
              <a:spcBef>
                <a:spcPts val="0"/>
              </a:spcBef>
              <a:buNone/>
            </a:pPr>
            <a:endParaRPr sz="1800" dirty="0">
              <a:solidFill>
                <a:schemeClr val="lt1"/>
              </a:solidFill>
              <a:latin typeface="Century Gothic"/>
              <a:ea typeface="Century Gothic"/>
              <a:cs typeface="Century Gothic"/>
              <a:sym typeface="Century Gothic"/>
            </a:endParaRPr>
          </a:p>
        </p:txBody>
      </p:sp>
      <p:sp>
        <p:nvSpPr>
          <p:cNvPr id="192" name="Shape 192"/>
          <p:cNvSpPr txBox="1"/>
          <p:nvPr/>
        </p:nvSpPr>
        <p:spPr>
          <a:xfrm>
            <a:off x="5836723" y="707885"/>
            <a:ext cx="4649188" cy="59093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Il 20 gennaio 2009 , Barack Hussein Obama diventò il quarantaquattresimo presidente degli stati uniti.</a:t>
            </a:r>
          </a:p>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Lui fece un discorso emozionante. Parlò di cambiare l’America ,parlò di pace e giustizia, dell’ importanza delle opportunità. Lui ha invitato anche gli americani ad aiutarlo a cambiare l’America.</a:t>
            </a:r>
          </a:p>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Un altro presidente come Obama era John Fitzgerald Kennedy. Lui diventò il 35 presidente il 20 gennaio 1961.</a:t>
            </a:r>
          </a:p>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Lui era il più giovane presidente americano e il primo presidente cattolico.</a:t>
            </a:r>
          </a:p>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Come Obama parlò di cambiare l’America, e come Obama, invitò a partecipare al cambiamento dell’America.</a:t>
            </a:r>
          </a:p>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Ci sono molte similitudini tra Obama e Kennedy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20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1"/>
                                        </p:tgtEl>
                                        <p:attrNameLst>
                                          <p:attrName>style.visibility</p:attrName>
                                        </p:attrNameLst>
                                      </p:cBhvr>
                                      <p:to>
                                        <p:strVal val="visible"/>
                                      </p:to>
                                    </p:set>
                                    <p:anim calcmode="lin" valueType="num">
                                      <p:cBhvr additive="base">
                                        <p:cTn id="12" dur="500"/>
                                        <p:tgtEl>
                                          <p:spTgt spid="191"/>
                                        </p:tgtEl>
                                        <p:attrNameLst>
                                          <p:attrName>ppt_w</p:attrName>
                                        </p:attrNameLst>
                                      </p:cBhvr>
                                      <p:tavLst>
                                        <p:tav tm="0">
                                          <p:val>
                                            <p:strVal val="0"/>
                                          </p:val>
                                        </p:tav>
                                        <p:tav tm="100000">
                                          <p:val>
                                            <p:strVal val="#ppt_w"/>
                                          </p:val>
                                        </p:tav>
                                      </p:tavLst>
                                    </p:anim>
                                    <p:anim calcmode="lin" valueType="num">
                                      <p:cBhvr additive="base">
                                        <p:cTn id="13" dur="500"/>
                                        <p:tgtEl>
                                          <p:spTgt spid="191"/>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92"/>
                                        </p:tgtEl>
                                        <p:attrNameLst>
                                          <p:attrName>style.visibility</p:attrName>
                                        </p:attrNameLst>
                                      </p:cBhvr>
                                      <p:to>
                                        <p:strVal val="visible"/>
                                      </p:to>
                                    </p:set>
                                    <p:anim calcmode="lin" valueType="num">
                                      <p:cBhvr additive="base">
                                        <p:cTn id="18" dur="500"/>
                                        <p:tgtEl>
                                          <p:spTgt spid="192"/>
                                        </p:tgtEl>
                                        <p:attrNameLst>
                                          <p:attrName>ppt_w</p:attrName>
                                        </p:attrNameLst>
                                      </p:cBhvr>
                                      <p:tavLst>
                                        <p:tav tm="0">
                                          <p:val>
                                            <p:strVal val="0"/>
                                          </p:val>
                                        </p:tav>
                                        <p:tav tm="100000">
                                          <p:val>
                                            <p:strVal val="#ppt_w"/>
                                          </p:val>
                                        </p:tav>
                                      </p:tavLst>
                                    </p:anim>
                                    <p:anim calcmode="lin" valueType="num">
                                      <p:cBhvr additive="base">
                                        <p:cTn id="19" dur="500"/>
                                        <p:tgtEl>
                                          <p:spTgt spid="19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2339436" y="142503"/>
            <a:ext cx="6424550" cy="110799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a:solidFill>
                  <a:schemeClr val="lt1"/>
                </a:solidFill>
                <a:latin typeface="Algerian"/>
                <a:ea typeface="Algerian"/>
                <a:cs typeface="Algerian"/>
                <a:sym typeface="Algerian"/>
              </a:rPr>
              <a:t> </a:t>
            </a:r>
            <a:r>
              <a:rPr lang="it-IT" sz="4800">
                <a:solidFill>
                  <a:schemeClr val="accent1"/>
                </a:solidFill>
                <a:latin typeface="Algerian"/>
                <a:ea typeface="Algerian"/>
                <a:cs typeface="Algerian"/>
                <a:sym typeface="Algerian"/>
              </a:rPr>
              <a:t>Martin</a:t>
            </a:r>
            <a:r>
              <a:rPr lang="it-IT" sz="4800">
                <a:solidFill>
                  <a:schemeClr val="lt1"/>
                </a:solidFill>
                <a:latin typeface="Algerian"/>
                <a:ea typeface="Algerian"/>
                <a:cs typeface="Algerian"/>
                <a:sym typeface="Algerian"/>
              </a:rPr>
              <a:t> Luther </a:t>
            </a:r>
            <a:r>
              <a:rPr lang="it-IT" sz="4800">
                <a:solidFill>
                  <a:srgbClr val="002060"/>
                </a:solidFill>
                <a:latin typeface="Algerian"/>
                <a:ea typeface="Algerian"/>
                <a:cs typeface="Algerian"/>
                <a:sym typeface="Algerian"/>
              </a:rPr>
              <a:t>King</a:t>
            </a:r>
          </a:p>
          <a:p>
            <a:pPr marL="0" marR="0" lvl="0" indent="0" algn="l" rtl="0">
              <a:spcBef>
                <a:spcPts val="0"/>
              </a:spcBef>
              <a:buNone/>
            </a:pPr>
            <a:endParaRPr sz="1800">
              <a:solidFill>
                <a:schemeClr val="lt1"/>
              </a:solidFill>
              <a:latin typeface="Algerian"/>
              <a:ea typeface="Algerian"/>
              <a:cs typeface="Algerian"/>
              <a:sym typeface="Algerian"/>
            </a:endParaRPr>
          </a:p>
        </p:txBody>
      </p:sp>
      <p:sp>
        <p:nvSpPr>
          <p:cNvPr id="198" name="Shape 198"/>
          <p:cNvSpPr txBox="1"/>
          <p:nvPr/>
        </p:nvSpPr>
        <p:spPr>
          <a:xfrm>
            <a:off x="344385" y="1413163"/>
            <a:ext cx="7220196" cy="50783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Martin Luther King was born on 15 January 1929 in the state of Georgia. In 1955 he was the leader of the famous bus protest.</a:t>
            </a:r>
          </a:p>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From 1957 to 1968,King was a leader of the non-violent civil rights movement. He made 2500 speeches and in 1963,in Washington D.C. he made his famous ‘I HAVE A DREAM’. He became the symbolic leader of African-Americans and he received the Nobel Peace Prize. He was assassinated on 4 April 1968 in Tennessee.</a:t>
            </a:r>
          </a:p>
          <a:p>
            <a:pPr marL="0" marR="0" lvl="0" indent="0" algn="l" rtl="0">
              <a:spcBef>
                <a:spcPts val="0"/>
              </a:spcBef>
              <a:buNone/>
            </a:pPr>
            <a:endParaRPr sz="1800">
              <a:solidFill>
                <a:schemeClr val="lt1"/>
              </a:solidFill>
              <a:latin typeface="Century Gothic"/>
              <a:ea typeface="Century Gothic"/>
              <a:cs typeface="Century Gothic"/>
              <a:sym typeface="Century Gothic"/>
            </a:endParaRPr>
          </a:p>
          <a:p>
            <a:pPr marL="0" marR="0" lvl="0" indent="0" algn="l" rtl="0">
              <a:spcBef>
                <a:spcPts val="0"/>
              </a:spcBef>
              <a:buNone/>
            </a:pPr>
            <a:endParaRPr sz="1800">
              <a:solidFill>
                <a:schemeClr val="lt1"/>
              </a:solidFill>
              <a:latin typeface="Century Gothic"/>
              <a:ea typeface="Century Gothic"/>
              <a:cs typeface="Century Gothic"/>
              <a:sym typeface="Century Gothic"/>
            </a:endParaRPr>
          </a:p>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     </a:t>
            </a:r>
          </a:p>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Martin Luther King è nato il 15 gennaio 1929,nello stato della Georgia. Nel 1955 fu il leader della famosa protesta dei bus.</a:t>
            </a:r>
          </a:p>
          <a:p>
            <a:pPr marL="0" marR="0" lvl="0" indent="0" algn="l" rtl="0">
              <a:spcBef>
                <a:spcPts val="0"/>
              </a:spcBef>
              <a:buSzPct val="25000"/>
              <a:buNone/>
            </a:pPr>
            <a:r>
              <a:rPr lang="it-IT" sz="1800">
                <a:solidFill>
                  <a:schemeClr val="lt1"/>
                </a:solidFill>
                <a:latin typeface="Century Gothic"/>
                <a:ea typeface="Century Gothic"/>
                <a:cs typeface="Century Gothic"/>
                <a:sym typeface="Century Gothic"/>
              </a:rPr>
              <a:t>Dal 1957 al 1968, King fu il leader del movimento non violento dei diritti civili. Fece 2500 discorsi e nel 1963 a Washington fece il suo famoso discorso ‘HO UN SOGNO’. Lui divenne il leader simbolico degli afro-americani e ricevette il Premio Nobel per la Pace. Fu assassinato il 4 aprile 1968 in Tennessee.</a:t>
            </a:r>
          </a:p>
        </p:txBody>
      </p:sp>
      <p:pic>
        <p:nvPicPr>
          <p:cNvPr id="199" name="Shape 199"/>
          <p:cNvPicPr preferRelativeResize="0"/>
          <p:nvPr/>
        </p:nvPicPr>
        <p:blipFill rotWithShape="1">
          <a:blip r:embed="rId3">
            <a:alphaModFix/>
          </a:blip>
          <a:srcRect/>
          <a:stretch/>
        </p:blipFill>
        <p:spPr>
          <a:xfrm>
            <a:off x="7659584" y="1857156"/>
            <a:ext cx="4532415" cy="27860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2000"/>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99"/>
                                        </p:tgtEl>
                                        <p:attrNameLst>
                                          <p:attrName>style.visibility</p:attrName>
                                        </p:attrNameLst>
                                      </p:cBhvr>
                                      <p:to>
                                        <p:strVal val="visible"/>
                                      </p:to>
                                    </p:set>
                                    <p:anim calcmode="lin" valueType="num">
                                      <p:cBhvr additive="base">
                                        <p:cTn id="17" dur="500"/>
                                        <p:tgtEl>
                                          <p:spTgt spid="199"/>
                                        </p:tgtEl>
                                        <p:attrNameLst>
                                          <p:attrName>ppt_w</p:attrName>
                                        </p:attrNameLst>
                                      </p:cBhvr>
                                      <p:tavLst>
                                        <p:tav tm="0">
                                          <p:val>
                                            <p:strVal val="0"/>
                                          </p:val>
                                        </p:tav>
                                        <p:tav tm="100000">
                                          <p:val>
                                            <p:strVal val="#ppt_w"/>
                                          </p:val>
                                        </p:tav>
                                      </p:tavLst>
                                    </p:anim>
                                    <p:anim calcmode="lin" valueType="num">
                                      <p:cBhvr additive="base">
                                        <p:cTn id="18" dur="500"/>
                                        <p:tgtEl>
                                          <p:spTgt spid="19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p:nvPr/>
        </p:nvSpPr>
        <p:spPr>
          <a:xfrm>
            <a:off x="106878" y="106877"/>
            <a:ext cx="8609609" cy="67403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On 1 </a:t>
            </a:r>
            <a:r>
              <a:rPr lang="it-IT" sz="1800" dirty="0" err="1">
                <a:solidFill>
                  <a:schemeClr val="lt1"/>
                </a:solidFill>
                <a:latin typeface="Century Gothic"/>
                <a:ea typeface="Century Gothic"/>
                <a:cs typeface="Century Gothic"/>
                <a:sym typeface="Century Gothic"/>
              </a:rPr>
              <a:t>December</a:t>
            </a:r>
            <a:r>
              <a:rPr lang="it-IT" sz="1800" dirty="0">
                <a:solidFill>
                  <a:schemeClr val="lt1"/>
                </a:solidFill>
                <a:latin typeface="Century Gothic"/>
                <a:ea typeface="Century Gothic"/>
                <a:cs typeface="Century Gothic"/>
                <a:sym typeface="Century Gothic"/>
              </a:rPr>
              <a:t> 1955 , a </a:t>
            </a:r>
            <a:r>
              <a:rPr lang="it-IT" sz="1800" dirty="0" err="1">
                <a:solidFill>
                  <a:schemeClr val="lt1"/>
                </a:solidFill>
                <a:latin typeface="Century Gothic"/>
                <a:ea typeface="Century Gothic"/>
                <a:cs typeface="Century Gothic"/>
                <a:sym typeface="Century Gothic"/>
              </a:rPr>
              <a:t>young</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black</a:t>
            </a:r>
            <a:r>
              <a:rPr lang="it-IT" sz="1800" dirty="0">
                <a:solidFill>
                  <a:schemeClr val="lt1"/>
                </a:solidFill>
                <a:latin typeface="Century Gothic"/>
                <a:ea typeface="Century Gothic"/>
                <a:cs typeface="Century Gothic"/>
                <a:sym typeface="Century Gothic"/>
              </a:rPr>
              <a:t> woman </a:t>
            </a:r>
            <a:r>
              <a:rPr lang="it-IT" sz="1800" dirty="0" err="1">
                <a:solidFill>
                  <a:schemeClr val="lt1"/>
                </a:solidFill>
                <a:latin typeface="Century Gothic"/>
                <a:ea typeface="Century Gothic"/>
                <a:cs typeface="Century Gothic"/>
                <a:sym typeface="Century Gothic"/>
              </a:rPr>
              <a:t>took</a:t>
            </a:r>
            <a:r>
              <a:rPr lang="it-IT" sz="1800" dirty="0">
                <a:solidFill>
                  <a:schemeClr val="lt1"/>
                </a:solidFill>
                <a:latin typeface="Century Gothic"/>
                <a:ea typeface="Century Gothic"/>
                <a:cs typeface="Century Gothic"/>
                <a:sym typeface="Century Gothic"/>
              </a:rPr>
              <a:t> the bus home from work . </a:t>
            </a:r>
            <a:r>
              <a:rPr lang="it-IT" sz="1800" dirty="0" err="1">
                <a:solidFill>
                  <a:schemeClr val="lt1"/>
                </a:solidFill>
                <a:latin typeface="Century Gothic"/>
                <a:ea typeface="Century Gothic"/>
                <a:cs typeface="Century Gothic"/>
                <a:sym typeface="Century Gothic"/>
              </a:rPr>
              <a:t>her</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name</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was</a:t>
            </a:r>
            <a:r>
              <a:rPr lang="it-IT" sz="1800" dirty="0">
                <a:solidFill>
                  <a:schemeClr val="lt1"/>
                </a:solidFill>
                <a:latin typeface="Century Gothic"/>
                <a:ea typeface="Century Gothic"/>
                <a:cs typeface="Century Gothic"/>
                <a:sym typeface="Century Gothic"/>
              </a:rPr>
              <a:t> Rosa </a:t>
            </a:r>
            <a:r>
              <a:rPr lang="it-IT" sz="1800" dirty="0" err="1">
                <a:solidFill>
                  <a:schemeClr val="lt1"/>
                </a:solidFill>
                <a:latin typeface="Century Gothic"/>
                <a:ea typeface="Century Gothic"/>
                <a:cs typeface="Century Gothic"/>
                <a:sym typeface="Century Gothic"/>
              </a:rPr>
              <a:t>Parks</a:t>
            </a:r>
            <a:r>
              <a:rPr lang="it-IT" sz="1800" dirty="0">
                <a:solidFill>
                  <a:schemeClr val="lt1"/>
                </a:solidFill>
                <a:latin typeface="Century Gothic"/>
                <a:ea typeface="Century Gothic"/>
                <a:cs typeface="Century Gothic"/>
                <a:sym typeface="Century Gothic"/>
              </a:rPr>
              <a:t> .</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On </a:t>
            </a:r>
            <a:r>
              <a:rPr lang="it-IT" sz="1800" dirty="0" err="1">
                <a:solidFill>
                  <a:schemeClr val="lt1"/>
                </a:solidFill>
                <a:latin typeface="Century Gothic"/>
                <a:ea typeface="Century Gothic"/>
                <a:cs typeface="Century Gothic"/>
                <a:sym typeface="Century Gothic"/>
              </a:rPr>
              <a:t>that</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day</a:t>
            </a:r>
            <a:r>
              <a:rPr lang="it-IT" sz="1800" dirty="0">
                <a:solidFill>
                  <a:schemeClr val="lt1"/>
                </a:solidFill>
                <a:latin typeface="Century Gothic"/>
                <a:ea typeface="Century Gothic"/>
                <a:cs typeface="Century Gothic"/>
                <a:sym typeface="Century Gothic"/>
              </a:rPr>
              <a:t> the bus driver </a:t>
            </a:r>
            <a:r>
              <a:rPr lang="it-IT" sz="1800" dirty="0" err="1">
                <a:solidFill>
                  <a:schemeClr val="lt1"/>
                </a:solidFill>
                <a:latin typeface="Century Gothic"/>
                <a:ea typeface="Century Gothic"/>
                <a:cs typeface="Century Gothic"/>
                <a:sym typeface="Century Gothic"/>
              </a:rPr>
              <a:t>asked</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her</a:t>
            </a:r>
            <a:r>
              <a:rPr lang="it-IT" sz="1800" dirty="0">
                <a:solidFill>
                  <a:schemeClr val="lt1"/>
                </a:solidFill>
                <a:latin typeface="Century Gothic"/>
                <a:ea typeface="Century Gothic"/>
                <a:cs typeface="Century Gothic"/>
                <a:sym typeface="Century Gothic"/>
              </a:rPr>
              <a:t> to </a:t>
            </a:r>
            <a:r>
              <a:rPr lang="it-IT" sz="1800" dirty="0" err="1">
                <a:solidFill>
                  <a:schemeClr val="lt1"/>
                </a:solidFill>
                <a:latin typeface="Century Gothic"/>
                <a:ea typeface="Century Gothic"/>
                <a:cs typeface="Century Gothic"/>
                <a:sym typeface="Century Gothic"/>
              </a:rPr>
              <a:t>give</a:t>
            </a:r>
            <a:r>
              <a:rPr lang="it-IT" sz="1800" dirty="0">
                <a:solidFill>
                  <a:schemeClr val="lt1"/>
                </a:solidFill>
                <a:latin typeface="Century Gothic"/>
                <a:ea typeface="Century Gothic"/>
                <a:cs typeface="Century Gothic"/>
                <a:sym typeface="Century Gothic"/>
              </a:rPr>
              <a:t> up </a:t>
            </a:r>
            <a:r>
              <a:rPr lang="it-IT" sz="1800" dirty="0" err="1">
                <a:solidFill>
                  <a:schemeClr val="lt1"/>
                </a:solidFill>
                <a:latin typeface="Century Gothic"/>
                <a:ea typeface="Century Gothic"/>
                <a:cs typeface="Century Gothic"/>
                <a:sym typeface="Century Gothic"/>
              </a:rPr>
              <a:t>her</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seat</a:t>
            </a:r>
            <a:r>
              <a:rPr lang="it-IT" sz="1800" dirty="0">
                <a:solidFill>
                  <a:schemeClr val="lt1"/>
                </a:solidFill>
                <a:latin typeface="Century Gothic"/>
                <a:ea typeface="Century Gothic"/>
                <a:cs typeface="Century Gothic"/>
                <a:sym typeface="Century Gothic"/>
              </a:rPr>
              <a:t> for  a </a:t>
            </a:r>
            <a:r>
              <a:rPr lang="it-IT" sz="1800" dirty="0" err="1">
                <a:solidFill>
                  <a:schemeClr val="lt1"/>
                </a:solidFill>
                <a:latin typeface="Century Gothic"/>
                <a:ea typeface="Century Gothic"/>
                <a:cs typeface="Century Gothic"/>
                <a:sym typeface="Century Gothic"/>
              </a:rPr>
              <a:t>white</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passenger</a:t>
            </a:r>
            <a:r>
              <a:rPr lang="it-IT" sz="1800" dirty="0">
                <a:solidFill>
                  <a:schemeClr val="lt1"/>
                </a:solidFill>
                <a:latin typeface="Century Gothic"/>
                <a:ea typeface="Century Gothic"/>
                <a:cs typeface="Century Gothic"/>
                <a:sym typeface="Century Gothic"/>
              </a:rPr>
              <a:t> . Rosa </a:t>
            </a:r>
            <a:r>
              <a:rPr lang="it-IT" sz="1800" dirty="0" err="1">
                <a:solidFill>
                  <a:schemeClr val="lt1"/>
                </a:solidFill>
                <a:latin typeface="Century Gothic"/>
                <a:ea typeface="Century Gothic"/>
                <a:cs typeface="Century Gothic"/>
                <a:sym typeface="Century Gothic"/>
              </a:rPr>
              <a:t>parks</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refused</a:t>
            </a:r>
            <a:r>
              <a:rPr lang="it-IT" sz="1800" dirty="0">
                <a:solidFill>
                  <a:schemeClr val="lt1"/>
                </a:solidFill>
                <a:latin typeface="Century Gothic"/>
                <a:ea typeface="Century Gothic"/>
                <a:cs typeface="Century Gothic"/>
                <a:sym typeface="Century Gothic"/>
              </a:rPr>
              <a:t> .the driver </a:t>
            </a:r>
            <a:r>
              <a:rPr lang="it-IT" sz="1800" dirty="0" err="1">
                <a:solidFill>
                  <a:schemeClr val="lt1"/>
                </a:solidFill>
                <a:latin typeface="Century Gothic"/>
                <a:ea typeface="Century Gothic"/>
                <a:cs typeface="Century Gothic"/>
                <a:sym typeface="Century Gothic"/>
              </a:rPr>
              <a:t>called</a:t>
            </a:r>
            <a:r>
              <a:rPr lang="it-IT" sz="1800" dirty="0">
                <a:solidFill>
                  <a:schemeClr val="lt1"/>
                </a:solidFill>
                <a:latin typeface="Century Gothic"/>
                <a:ea typeface="Century Gothic"/>
                <a:cs typeface="Century Gothic"/>
                <a:sym typeface="Century Gothic"/>
              </a:rPr>
              <a:t> the </a:t>
            </a:r>
            <a:r>
              <a:rPr lang="it-IT" sz="1800" dirty="0" err="1">
                <a:solidFill>
                  <a:schemeClr val="lt1"/>
                </a:solidFill>
                <a:latin typeface="Century Gothic"/>
                <a:ea typeface="Century Gothic"/>
                <a:cs typeface="Century Gothic"/>
                <a:sym typeface="Century Gothic"/>
              </a:rPr>
              <a:t>police</a:t>
            </a:r>
            <a:r>
              <a:rPr lang="it-IT" sz="1800" dirty="0">
                <a:solidFill>
                  <a:schemeClr val="lt1"/>
                </a:solidFill>
                <a:latin typeface="Century Gothic"/>
                <a:ea typeface="Century Gothic"/>
                <a:cs typeface="Century Gothic"/>
                <a:sym typeface="Century Gothic"/>
              </a:rPr>
              <a:t> and </a:t>
            </a:r>
            <a:r>
              <a:rPr lang="it-IT" sz="1800" dirty="0" err="1">
                <a:solidFill>
                  <a:schemeClr val="lt1"/>
                </a:solidFill>
                <a:latin typeface="Century Gothic"/>
                <a:ea typeface="Century Gothic"/>
                <a:cs typeface="Century Gothic"/>
                <a:sym typeface="Century Gothic"/>
              </a:rPr>
              <a:t>she</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was</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arrested</a:t>
            </a:r>
            <a:r>
              <a:rPr lang="it-IT" sz="1800" dirty="0">
                <a:solidFill>
                  <a:schemeClr val="lt1"/>
                </a:solidFill>
                <a:latin typeface="Century Gothic"/>
                <a:ea typeface="Century Gothic"/>
                <a:cs typeface="Century Gothic"/>
                <a:sym typeface="Century Gothic"/>
              </a:rPr>
              <a:t> .</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The </a:t>
            </a:r>
            <a:r>
              <a:rPr lang="it-IT" sz="1800" dirty="0" err="1">
                <a:solidFill>
                  <a:schemeClr val="lt1"/>
                </a:solidFill>
                <a:latin typeface="Century Gothic"/>
                <a:ea typeface="Century Gothic"/>
                <a:cs typeface="Century Gothic"/>
                <a:sym typeface="Century Gothic"/>
              </a:rPr>
              <a:t>police</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arrested</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her</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because</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she</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was</a:t>
            </a:r>
            <a:r>
              <a:rPr lang="it-IT" sz="1800" dirty="0">
                <a:solidFill>
                  <a:schemeClr val="lt1"/>
                </a:solidFill>
                <a:latin typeface="Century Gothic"/>
                <a:ea typeface="Century Gothic"/>
                <a:cs typeface="Century Gothic"/>
                <a:sym typeface="Century Gothic"/>
              </a:rPr>
              <a:t> breaking a </a:t>
            </a:r>
            <a:r>
              <a:rPr lang="it-IT" sz="1800" dirty="0" err="1">
                <a:solidFill>
                  <a:schemeClr val="lt1"/>
                </a:solidFill>
                <a:latin typeface="Century Gothic"/>
                <a:ea typeface="Century Gothic"/>
                <a:cs typeface="Century Gothic"/>
                <a:sym typeface="Century Gothic"/>
              </a:rPr>
              <a:t>local</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segregation</a:t>
            </a:r>
            <a:r>
              <a:rPr lang="it-IT" sz="1800" dirty="0">
                <a:solidFill>
                  <a:schemeClr val="lt1"/>
                </a:solidFill>
                <a:latin typeface="Century Gothic"/>
                <a:ea typeface="Century Gothic"/>
                <a:cs typeface="Century Gothic"/>
                <a:sym typeface="Century Gothic"/>
              </a:rPr>
              <a:t> law.</a:t>
            </a:r>
          </a:p>
          <a:p>
            <a:pPr marL="0" marR="0" lvl="0" indent="0" algn="l" rtl="0">
              <a:spcBef>
                <a:spcPts val="0"/>
              </a:spcBef>
              <a:buSzPct val="25000"/>
              <a:buNone/>
            </a:pPr>
            <a:r>
              <a:rPr lang="it-IT" sz="1800" dirty="0" err="1">
                <a:solidFill>
                  <a:schemeClr val="lt1"/>
                </a:solidFill>
                <a:latin typeface="Century Gothic"/>
                <a:ea typeface="Century Gothic"/>
                <a:cs typeface="Century Gothic"/>
                <a:sym typeface="Century Gothic"/>
              </a:rPr>
              <a:t>After</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her</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arrest</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local</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African</a:t>
            </a:r>
            <a:r>
              <a:rPr lang="it-IT" sz="1800" dirty="0">
                <a:solidFill>
                  <a:schemeClr val="lt1"/>
                </a:solidFill>
                <a:latin typeface="Century Gothic"/>
                <a:ea typeface="Century Gothic"/>
                <a:cs typeface="Century Gothic"/>
                <a:sym typeface="Century Gothic"/>
              </a:rPr>
              <a:t> – Americans </a:t>
            </a:r>
            <a:r>
              <a:rPr lang="it-IT" sz="1800" dirty="0" err="1">
                <a:solidFill>
                  <a:schemeClr val="lt1"/>
                </a:solidFill>
                <a:latin typeface="Century Gothic"/>
                <a:ea typeface="Century Gothic"/>
                <a:cs typeface="Century Gothic"/>
                <a:sym typeface="Century Gothic"/>
              </a:rPr>
              <a:t>stopped</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travelling</a:t>
            </a:r>
            <a:r>
              <a:rPr lang="it-IT" sz="1800" dirty="0">
                <a:solidFill>
                  <a:schemeClr val="lt1"/>
                </a:solidFill>
                <a:latin typeface="Century Gothic"/>
                <a:ea typeface="Century Gothic"/>
                <a:cs typeface="Century Gothic"/>
                <a:sym typeface="Century Gothic"/>
              </a:rPr>
              <a:t> by bus </a:t>
            </a:r>
            <a:r>
              <a:rPr lang="it-IT" sz="1800" dirty="0" err="1">
                <a:solidFill>
                  <a:schemeClr val="lt1"/>
                </a:solidFill>
                <a:latin typeface="Century Gothic"/>
                <a:ea typeface="Century Gothic"/>
                <a:cs typeface="Century Gothic"/>
                <a:sym typeface="Century Gothic"/>
              </a:rPr>
              <a:t>as</a:t>
            </a:r>
            <a:r>
              <a:rPr lang="it-IT" sz="1800" dirty="0">
                <a:solidFill>
                  <a:schemeClr val="lt1"/>
                </a:solidFill>
                <a:latin typeface="Century Gothic"/>
                <a:ea typeface="Century Gothic"/>
                <a:cs typeface="Century Gothic"/>
                <a:sym typeface="Century Gothic"/>
              </a:rPr>
              <a:t> a </a:t>
            </a:r>
            <a:r>
              <a:rPr lang="it-IT" sz="1800" dirty="0" err="1">
                <a:solidFill>
                  <a:schemeClr val="lt1"/>
                </a:solidFill>
                <a:latin typeface="Century Gothic"/>
                <a:ea typeface="Century Gothic"/>
                <a:cs typeface="Century Gothic"/>
                <a:sym typeface="Century Gothic"/>
              </a:rPr>
              <a:t>protest</a:t>
            </a:r>
            <a:r>
              <a:rPr lang="it-IT" sz="1800" dirty="0">
                <a:solidFill>
                  <a:schemeClr val="lt1"/>
                </a:solidFill>
                <a:latin typeface="Century Gothic"/>
                <a:ea typeface="Century Gothic"/>
                <a:cs typeface="Century Gothic"/>
                <a:sym typeface="Century Gothic"/>
              </a:rPr>
              <a:t> . </a:t>
            </a:r>
            <a:r>
              <a:rPr lang="it-IT" sz="1800" dirty="0" err="1">
                <a:solidFill>
                  <a:schemeClr val="lt1"/>
                </a:solidFill>
                <a:latin typeface="Century Gothic"/>
                <a:ea typeface="Century Gothic"/>
                <a:cs typeface="Century Gothic"/>
                <a:sym typeface="Century Gothic"/>
              </a:rPr>
              <a:t>They</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didn’t</a:t>
            </a:r>
            <a:r>
              <a:rPr lang="it-IT" sz="1800" dirty="0">
                <a:solidFill>
                  <a:schemeClr val="lt1"/>
                </a:solidFill>
                <a:latin typeface="Century Gothic"/>
                <a:ea typeface="Century Gothic"/>
                <a:cs typeface="Century Gothic"/>
                <a:sym typeface="Century Gothic"/>
              </a:rPr>
              <a:t> use the </a:t>
            </a:r>
            <a:r>
              <a:rPr lang="it-IT" sz="1800" dirty="0" err="1">
                <a:solidFill>
                  <a:schemeClr val="lt1"/>
                </a:solidFill>
                <a:latin typeface="Century Gothic"/>
                <a:ea typeface="Century Gothic"/>
                <a:cs typeface="Century Gothic"/>
                <a:sym typeface="Century Gothic"/>
              </a:rPr>
              <a:t>buses</a:t>
            </a:r>
            <a:r>
              <a:rPr lang="it-IT" sz="1800" dirty="0">
                <a:solidFill>
                  <a:schemeClr val="lt1"/>
                </a:solidFill>
                <a:latin typeface="Century Gothic"/>
                <a:ea typeface="Century Gothic"/>
                <a:cs typeface="Century Gothic"/>
                <a:sym typeface="Century Gothic"/>
              </a:rPr>
              <a:t> for 382 </a:t>
            </a:r>
            <a:r>
              <a:rPr lang="it-IT" sz="1800" dirty="0" err="1">
                <a:solidFill>
                  <a:schemeClr val="lt1"/>
                </a:solidFill>
                <a:latin typeface="Century Gothic"/>
                <a:ea typeface="Century Gothic"/>
                <a:cs typeface="Century Gothic"/>
                <a:sym typeface="Century Gothic"/>
              </a:rPr>
              <a:t>days</a:t>
            </a:r>
            <a:r>
              <a:rPr lang="it-IT" sz="1800" dirty="0">
                <a:solidFill>
                  <a:schemeClr val="lt1"/>
                </a:solidFill>
                <a:latin typeface="Century Gothic"/>
                <a:ea typeface="Century Gothic"/>
                <a:cs typeface="Century Gothic"/>
                <a:sym typeface="Century Gothic"/>
              </a:rPr>
              <a:t> . </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 Rosa </a:t>
            </a:r>
            <a:r>
              <a:rPr lang="it-IT" sz="1800" dirty="0" err="1">
                <a:solidFill>
                  <a:schemeClr val="lt1"/>
                </a:solidFill>
                <a:latin typeface="Century Gothic"/>
                <a:ea typeface="Century Gothic"/>
                <a:cs typeface="Century Gothic"/>
                <a:sym typeface="Century Gothic"/>
              </a:rPr>
              <a:t>parks</a:t>
            </a:r>
            <a:r>
              <a:rPr lang="it-IT" sz="1800" dirty="0">
                <a:solidFill>
                  <a:schemeClr val="lt1"/>
                </a:solidFill>
                <a:latin typeface="Century Gothic"/>
                <a:ea typeface="Century Gothic"/>
                <a:cs typeface="Century Gothic"/>
                <a:sym typeface="Century Gothic"/>
              </a:rPr>
              <a:t>’ s </a:t>
            </a:r>
            <a:r>
              <a:rPr lang="it-IT" sz="1800" dirty="0" err="1">
                <a:solidFill>
                  <a:schemeClr val="lt1"/>
                </a:solidFill>
                <a:latin typeface="Century Gothic"/>
                <a:ea typeface="Century Gothic"/>
                <a:cs typeface="Century Gothic"/>
                <a:sym typeface="Century Gothic"/>
              </a:rPr>
              <a:t>protest</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strengthened</a:t>
            </a:r>
            <a:r>
              <a:rPr lang="it-IT" sz="1800" dirty="0">
                <a:solidFill>
                  <a:schemeClr val="lt1"/>
                </a:solidFill>
                <a:latin typeface="Century Gothic"/>
                <a:ea typeface="Century Gothic"/>
                <a:cs typeface="Century Gothic"/>
                <a:sym typeface="Century Gothic"/>
              </a:rPr>
              <a:t> the </a:t>
            </a:r>
            <a:r>
              <a:rPr lang="it-IT" sz="1800" dirty="0" err="1">
                <a:solidFill>
                  <a:schemeClr val="lt1"/>
                </a:solidFill>
                <a:latin typeface="Century Gothic"/>
                <a:ea typeface="Century Gothic"/>
                <a:cs typeface="Century Gothic"/>
                <a:sym typeface="Century Gothic"/>
              </a:rPr>
              <a:t>civil</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rights</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movement</a:t>
            </a:r>
            <a:r>
              <a:rPr lang="it-IT" sz="1800" dirty="0">
                <a:solidFill>
                  <a:schemeClr val="lt1"/>
                </a:solidFill>
                <a:latin typeface="Century Gothic"/>
                <a:ea typeface="Century Gothic"/>
                <a:cs typeface="Century Gothic"/>
                <a:sym typeface="Century Gothic"/>
              </a:rPr>
              <a:t> in the </a:t>
            </a:r>
            <a:r>
              <a:rPr lang="it-IT" sz="1800" dirty="0" err="1">
                <a:solidFill>
                  <a:schemeClr val="lt1"/>
                </a:solidFill>
                <a:latin typeface="Century Gothic"/>
                <a:ea typeface="Century Gothic"/>
                <a:cs typeface="Century Gothic"/>
                <a:sym typeface="Century Gothic"/>
              </a:rPr>
              <a:t>united</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states</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One</a:t>
            </a:r>
            <a:r>
              <a:rPr lang="it-IT" sz="1800" dirty="0">
                <a:solidFill>
                  <a:schemeClr val="lt1"/>
                </a:solidFill>
                <a:latin typeface="Century Gothic"/>
                <a:ea typeface="Century Gothic"/>
                <a:cs typeface="Century Gothic"/>
                <a:sym typeface="Century Gothic"/>
              </a:rPr>
              <a:t> of the </a:t>
            </a:r>
            <a:r>
              <a:rPr lang="it-IT" sz="1800" dirty="0" err="1">
                <a:solidFill>
                  <a:schemeClr val="lt1"/>
                </a:solidFill>
                <a:latin typeface="Century Gothic"/>
                <a:ea typeface="Century Gothic"/>
                <a:cs typeface="Century Gothic"/>
                <a:sym typeface="Century Gothic"/>
              </a:rPr>
              <a:t>leaders</a:t>
            </a:r>
            <a:r>
              <a:rPr lang="it-IT" sz="1800" dirty="0">
                <a:solidFill>
                  <a:schemeClr val="lt1"/>
                </a:solidFill>
                <a:latin typeface="Century Gothic"/>
                <a:ea typeface="Century Gothic"/>
                <a:cs typeface="Century Gothic"/>
                <a:sym typeface="Century Gothic"/>
              </a:rPr>
              <a:t> of the </a:t>
            </a:r>
            <a:r>
              <a:rPr lang="it-IT" sz="1800" dirty="0" err="1">
                <a:solidFill>
                  <a:schemeClr val="lt1"/>
                </a:solidFill>
                <a:latin typeface="Century Gothic"/>
                <a:ea typeface="Century Gothic"/>
                <a:cs typeface="Century Gothic"/>
                <a:sym typeface="Century Gothic"/>
              </a:rPr>
              <a:t>movement</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was</a:t>
            </a:r>
            <a:r>
              <a:rPr lang="it-IT" sz="1800" dirty="0">
                <a:solidFill>
                  <a:schemeClr val="lt1"/>
                </a:solidFill>
                <a:latin typeface="Century Gothic"/>
                <a:ea typeface="Century Gothic"/>
                <a:cs typeface="Century Gothic"/>
                <a:sym typeface="Century Gothic"/>
              </a:rPr>
              <a:t> Martin Luther </a:t>
            </a:r>
            <a:r>
              <a:rPr lang="it-IT" sz="1800" dirty="0" err="1">
                <a:solidFill>
                  <a:schemeClr val="lt1"/>
                </a:solidFill>
                <a:latin typeface="Century Gothic"/>
                <a:ea typeface="Century Gothic"/>
                <a:cs typeface="Century Gothic"/>
                <a:sym typeface="Century Gothic"/>
              </a:rPr>
              <a:t>king</a:t>
            </a:r>
            <a:r>
              <a:rPr lang="it-IT" sz="1800" dirty="0">
                <a:solidFill>
                  <a:schemeClr val="lt1"/>
                </a:solidFill>
                <a:latin typeface="Century Gothic"/>
                <a:ea typeface="Century Gothic"/>
                <a:cs typeface="Century Gothic"/>
                <a:sym typeface="Century Gothic"/>
              </a:rPr>
              <a:t>.</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Rosa park </a:t>
            </a:r>
            <a:r>
              <a:rPr lang="it-IT" sz="1800" dirty="0" err="1">
                <a:solidFill>
                  <a:schemeClr val="lt1"/>
                </a:solidFill>
                <a:latin typeface="Century Gothic"/>
                <a:ea typeface="Century Gothic"/>
                <a:cs typeface="Century Gothic"/>
                <a:sym typeface="Century Gothic"/>
              </a:rPr>
              <a:t>died</a:t>
            </a:r>
            <a:r>
              <a:rPr lang="it-IT" sz="1800" dirty="0">
                <a:solidFill>
                  <a:schemeClr val="lt1"/>
                </a:solidFill>
                <a:latin typeface="Century Gothic"/>
                <a:ea typeface="Century Gothic"/>
                <a:cs typeface="Century Gothic"/>
                <a:sym typeface="Century Gothic"/>
              </a:rPr>
              <a:t> on 24 </a:t>
            </a:r>
            <a:r>
              <a:rPr lang="it-IT" sz="1800" dirty="0" err="1">
                <a:solidFill>
                  <a:schemeClr val="lt1"/>
                </a:solidFill>
                <a:latin typeface="Century Gothic"/>
                <a:ea typeface="Century Gothic"/>
                <a:cs typeface="Century Gothic"/>
                <a:sym typeface="Century Gothic"/>
              </a:rPr>
              <a:t>October</a:t>
            </a:r>
            <a:r>
              <a:rPr lang="it-IT" sz="1800" dirty="0">
                <a:solidFill>
                  <a:schemeClr val="lt1"/>
                </a:solidFill>
                <a:latin typeface="Century Gothic"/>
                <a:ea typeface="Century Gothic"/>
                <a:cs typeface="Century Gothic"/>
                <a:sym typeface="Century Gothic"/>
              </a:rPr>
              <a:t> 2005 and </a:t>
            </a:r>
            <a:r>
              <a:rPr lang="it-IT" sz="1800" dirty="0" err="1">
                <a:solidFill>
                  <a:schemeClr val="lt1"/>
                </a:solidFill>
                <a:latin typeface="Century Gothic"/>
                <a:ea typeface="Century Gothic"/>
                <a:cs typeface="Century Gothic"/>
                <a:sym typeface="Century Gothic"/>
              </a:rPr>
              <a:t>she</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was</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only</a:t>
            </a:r>
            <a:r>
              <a:rPr lang="it-IT" sz="1800" dirty="0">
                <a:solidFill>
                  <a:schemeClr val="lt1"/>
                </a:solidFill>
                <a:latin typeface="Century Gothic"/>
                <a:ea typeface="Century Gothic"/>
                <a:cs typeface="Century Gothic"/>
                <a:sym typeface="Century Gothic"/>
              </a:rPr>
              <a:t> 92 </a:t>
            </a:r>
            <a:r>
              <a:rPr lang="it-IT" sz="1800" dirty="0" err="1">
                <a:solidFill>
                  <a:schemeClr val="lt1"/>
                </a:solidFill>
                <a:latin typeface="Century Gothic"/>
                <a:ea typeface="Century Gothic"/>
                <a:cs typeface="Century Gothic"/>
                <a:sym typeface="Century Gothic"/>
              </a:rPr>
              <a:t>years</a:t>
            </a:r>
            <a:r>
              <a:rPr lang="it-IT" sz="1800" dirty="0">
                <a:solidFill>
                  <a:schemeClr val="lt1"/>
                </a:solidFill>
                <a:latin typeface="Century Gothic"/>
                <a:ea typeface="Century Gothic"/>
                <a:cs typeface="Century Gothic"/>
                <a:sym typeface="Century Gothic"/>
              </a:rPr>
              <a:t>.</a:t>
            </a:r>
          </a:p>
          <a:p>
            <a:pPr>
              <a:buSzPct val="25000"/>
            </a:pPr>
            <a:endParaRPr lang="it-IT" sz="1800" dirty="0">
              <a:solidFill>
                <a:schemeClr val="lt1"/>
              </a:solidFill>
              <a:latin typeface="Century Gothic"/>
              <a:ea typeface="Century Gothic"/>
              <a:cs typeface="Century Gothic"/>
              <a:sym typeface="Century Gothic"/>
            </a:endParaRPr>
          </a:p>
          <a:p>
            <a:pPr>
              <a:buSzPct val="25000"/>
            </a:pPr>
            <a:r>
              <a:rPr lang="it-IT" sz="1800" dirty="0" smtClean="0">
                <a:solidFill>
                  <a:schemeClr val="lt1"/>
                </a:solidFill>
                <a:latin typeface="Century Gothic"/>
                <a:ea typeface="Century Gothic"/>
                <a:cs typeface="Century Gothic"/>
                <a:sym typeface="Century Gothic"/>
              </a:rPr>
              <a:t>Il </a:t>
            </a:r>
            <a:r>
              <a:rPr lang="it-IT" sz="1800" dirty="0">
                <a:solidFill>
                  <a:schemeClr val="lt1"/>
                </a:solidFill>
                <a:latin typeface="Century Gothic"/>
                <a:ea typeface="Century Gothic"/>
                <a:cs typeface="Century Gothic"/>
                <a:sym typeface="Century Gothic"/>
              </a:rPr>
              <a:t>primo dicembre 1955 , una giovane donna nera prese l’autobus da casa per andare a lavoro . Il suo nome era Rosa </a:t>
            </a:r>
            <a:r>
              <a:rPr lang="it-IT" sz="1800" dirty="0" err="1">
                <a:solidFill>
                  <a:schemeClr val="lt1"/>
                </a:solidFill>
                <a:latin typeface="Century Gothic"/>
                <a:ea typeface="Century Gothic"/>
                <a:cs typeface="Century Gothic"/>
                <a:sym typeface="Century Gothic"/>
              </a:rPr>
              <a:t>Parks</a:t>
            </a:r>
            <a:r>
              <a:rPr lang="it-IT" sz="1800" dirty="0">
                <a:solidFill>
                  <a:schemeClr val="lt1"/>
                </a:solidFill>
                <a:latin typeface="Century Gothic"/>
                <a:ea typeface="Century Gothic"/>
                <a:cs typeface="Century Gothic"/>
                <a:sym typeface="Century Gothic"/>
              </a:rPr>
              <a:t> .</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Un giorno l’autista dell’autobus le disse di alzarsi per far sedere un passeggero  bianco . Rosa </a:t>
            </a:r>
            <a:r>
              <a:rPr lang="it-IT" sz="1800" dirty="0" err="1">
                <a:solidFill>
                  <a:schemeClr val="lt1"/>
                </a:solidFill>
                <a:latin typeface="Century Gothic"/>
                <a:ea typeface="Century Gothic"/>
                <a:cs typeface="Century Gothic"/>
                <a:sym typeface="Century Gothic"/>
              </a:rPr>
              <a:t>Parks</a:t>
            </a:r>
            <a:r>
              <a:rPr lang="it-IT" sz="1800" dirty="0">
                <a:solidFill>
                  <a:schemeClr val="lt1"/>
                </a:solidFill>
                <a:latin typeface="Century Gothic"/>
                <a:ea typeface="Century Gothic"/>
                <a:cs typeface="Century Gothic"/>
                <a:sym typeface="Century Gothic"/>
              </a:rPr>
              <a:t> rifiutò . L’autista chiamò la polizia e lei fu arrestata .</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La polizia l’arrestò perché lei voleva rompere le leggi di segregazione .</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Dopo il suo arresto i locali afro-americani smisero di viaggiare con l’autobus come protesta . Loro non usarono gli autobus per 382 giorni . </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La protesta di Rosa </a:t>
            </a:r>
            <a:r>
              <a:rPr lang="it-IT" sz="1800" dirty="0" err="1">
                <a:solidFill>
                  <a:schemeClr val="lt1"/>
                </a:solidFill>
                <a:latin typeface="Century Gothic"/>
                <a:ea typeface="Century Gothic"/>
                <a:cs typeface="Century Gothic"/>
                <a:sym typeface="Century Gothic"/>
              </a:rPr>
              <a:t>Parks</a:t>
            </a:r>
            <a:r>
              <a:rPr lang="it-IT" sz="1800" dirty="0">
                <a:solidFill>
                  <a:schemeClr val="lt1"/>
                </a:solidFill>
                <a:latin typeface="Century Gothic"/>
                <a:ea typeface="Century Gothic"/>
                <a:cs typeface="Century Gothic"/>
                <a:sym typeface="Century Gothic"/>
              </a:rPr>
              <a:t> ha rafforzato  il movimento dei diritti civili negli stati uniti. Uno dei </a:t>
            </a:r>
            <a:r>
              <a:rPr lang="it-IT" sz="1800" dirty="0" err="1">
                <a:solidFill>
                  <a:schemeClr val="lt1"/>
                </a:solidFill>
                <a:latin typeface="Century Gothic"/>
                <a:ea typeface="Century Gothic"/>
                <a:cs typeface="Century Gothic"/>
                <a:sym typeface="Century Gothic"/>
              </a:rPr>
              <a:t>lider</a:t>
            </a:r>
            <a:r>
              <a:rPr lang="it-IT" sz="1800" dirty="0">
                <a:solidFill>
                  <a:schemeClr val="lt1"/>
                </a:solidFill>
                <a:latin typeface="Century Gothic"/>
                <a:ea typeface="Century Gothic"/>
                <a:cs typeface="Century Gothic"/>
                <a:sym typeface="Century Gothic"/>
              </a:rPr>
              <a:t> del movimento era Martin </a:t>
            </a:r>
            <a:r>
              <a:rPr lang="it-IT" sz="1800" dirty="0" err="1">
                <a:solidFill>
                  <a:schemeClr val="lt1"/>
                </a:solidFill>
                <a:latin typeface="Century Gothic"/>
                <a:ea typeface="Century Gothic"/>
                <a:cs typeface="Century Gothic"/>
                <a:sym typeface="Century Gothic"/>
              </a:rPr>
              <a:t>Luter</a:t>
            </a:r>
            <a:r>
              <a:rPr lang="it-IT" sz="1800" dirty="0">
                <a:solidFill>
                  <a:schemeClr val="lt1"/>
                </a:solidFill>
                <a:latin typeface="Century Gothic"/>
                <a:ea typeface="Century Gothic"/>
                <a:cs typeface="Century Gothic"/>
                <a:sym typeface="Century Gothic"/>
              </a:rPr>
              <a:t> King.</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Rosa </a:t>
            </a:r>
            <a:r>
              <a:rPr lang="it-IT" sz="1800" dirty="0" err="1">
                <a:solidFill>
                  <a:schemeClr val="lt1"/>
                </a:solidFill>
                <a:latin typeface="Century Gothic"/>
                <a:ea typeface="Century Gothic"/>
                <a:cs typeface="Century Gothic"/>
                <a:sym typeface="Century Gothic"/>
              </a:rPr>
              <a:t>Parks</a:t>
            </a:r>
            <a:r>
              <a:rPr lang="it-IT" sz="1800" dirty="0">
                <a:solidFill>
                  <a:schemeClr val="lt1"/>
                </a:solidFill>
                <a:latin typeface="Century Gothic"/>
                <a:ea typeface="Century Gothic"/>
                <a:cs typeface="Century Gothic"/>
                <a:sym typeface="Century Gothic"/>
              </a:rPr>
              <a:t> mori il 24 ottobre 2005 e aveva solo 92 anni.</a:t>
            </a:r>
          </a:p>
        </p:txBody>
      </p:sp>
      <p:sp>
        <p:nvSpPr>
          <p:cNvPr id="205" name="Shape 205"/>
          <p:cNvSpPr txBox="1"/>
          <p:nvPr/>
        </p:nvSpPr>
        <p:spPr>
          <a:xfrm>
            <a:off x="8597736" y="486887"/>
            <a:ext cx="1306283" cy="206210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3200">
                <a:solidFill>
                  <a:srgbClr val="FF0000"/>
                </a:solidFill>
                <a:latin typeface="Algerian"/>
                <a:ea typeface="Algerian"/>
                <a:cs typeface="Algerian"/>
                <a:sym typeface="Algerian"/>
              </a:rPr>
              <a:t>R </a:t>
            </a:r>
          </a:p>
          <a:p>
            <a:pPr marL="0" marR="0" lvl="0" indent="0" algn="l" rtl="0">
              <a:spcBef>
                <a:spcPts val="0"/>
              </a:spcBef>
              <a:buSzPct val="25000"/>
              <a:buNone/>
            </a:pPr>
            <a:r>
              <a:rPr lang="it-IT" sz="3200">
                <a:solidFill>
                  <a:schemeClr val="lt1"/>
                </a:solidFill>
                <a:latin typeface="Algerian"/>
                <a:ea typeface="Algerian"/>
                <a:cs typeface="Algerian"/>
                <a:sym typeface="Algerian"/>
              </a:rPr>
              <a:t>O</a:t>
            </a:r>
          </a:p>
          <a:p>
            <a:pPr marL="0" marR="0" lvl="0" indent="0" algn="l" rtl="0">
              <a:spcBef>
                <a:spcPts val="0"/>
              </a:spcBef>
              <a:buSzPct val="25000"/>
              <a:buNone/>
            </a:pPr>
            <a:r>
              <a:rPr lang="it-IT" sz="3200">
                <a:solidFill>
                  <a:srgbClr val="002060"/>
                </a:solidFill>
                <a:latin typeface="Algerian"/>
                <a:ea typeface="Algerian"/>
                <a:cs typeface="Algerian"/>
                <a:sym typeface="Algerian"/>
              </a:rPr>
              <a:t>S</a:t>
            </a:r>
          </a:p>
          <a:p>
            <a:pPr marL="0" marR="0" lvl="0" indent="0" algn="l" rtl="0">
              <a:spcBef>
                <a:spcPts val="0"/>
              </a:spcBef>
              <a:buSzPct val="25000"/>
              <a:buNone/>
            </a:pPr>
            <a:r>
              <a:rPr lang="it-IT" sz="3200">
                <a:solidFill>
                  <a:srgbClr val="FF0000"/>
                </a:solidFill>
                <a:latin typeface="Algerian"/>
                <a:ea typeface="Algerian"/>
                <a:cs typeface="Algerian"/>
                <a:sym typeface="Algerian"/>
              </a:rPr>
              <a:t>A</a:t>
            </a:r>
          </a:p>
        </p:txBody>
      </p:sp>
      <p:sp>
        <p:nvSpPr>
          <p:cNvPr id="206" name="Shape 206"/>
          <p:cNvSpPr txBox="1"/>
          <p:nvPr/>
        </p:nvSpPr>
        <p:spPr>
          <a:xfrm>
            <a:off x="8740238" y="2809955"/>
            <a:ext cx="997527" cy="255454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3200">
                <a:solidFill>
                  <a:schemeClr val="accent1"/>
                </a:solidFill>
                <a:latin typeface="Algerian"/>
                <a:ea typeface="Algerian"/>
                <a:cs typeface="Algerian"/>
                <a:sym typeface="Algerian"/>
              </a:rPr>
              <a:t>P</a:t>
            </a:r>
          </a:p>
          <a:p>
            <a:pPr marL="0" marR="0" lvl="0" indent="0" algn="l" rtl="0">
              <a:spcBef>
                <a:spcPts val="0"/>
              </a:spcBef>
              <a:buSzPct val="25000"/>
              <a:buNone/>
            </a:pPr>
            <a:r>
              <a:rPr lang="it-IT" sz="3200">
                <a:solidFill>
                  <a:schemeClr val="lt1"/>
                </a:solidFill>
                <a:latin typeface="Algerian"/>
                <a:ea typeface="Algerian"/>
                <a:cs typeface="Algerian"/>
                <a:sym typeface="Algerian"/>
              </a:rPr>
              <a:t>A</a:t>
            </a:r>
          </a:p>
          <a:p>
            <a:pPr marL="0" marR="0" lvl="0" indent="0" algn="l" rtl="0">
              <a:spcBef>
                <a:spcPts val="0"/>
              </a:spcBef>
              <a:buSzPct val="25000"/>
              <a:buNone/>
            </a:pPr>
            <a:r>
              <a:rPr lang="it-IT" sz="3200">
                <a:solidFill>
                  <a:srgbClr val="002060"/>
                </a:solidFill>
                <a:latin typeface="Algerian"/>
                <a:ea typeface="Algerian"/>
                <a:cs typeface="Algerian"/>
                <a:sym typeface="Algerian"/>
              </a:rPr>
              <a:t>R</a:t>
            </a:r>
          </a:p>
          <a:p>
            <a:pPr marL="0" marR="0" lvl="0" indent="0" algn="l" rtl="0">
              <a:spcBef>
                <a:spcPts val="0"/>
              </a:spcBef>
              <a:buSzPct val="25000"/>
              <a:buNone/>
            </a:pPr>
            <a:r>
              <a:rPr lang="it-IT" sz="3200">
                <a:solidFill>
                  <a:schemeClr val="accent1"/>
                </a:solidFill>
                <a:latin typeface="Algerian"/>
                <a:ea typeface="Algerian"/>
                <a:cs typeface="Algerian"/>
                <a:sym typeface="Algerian"/>
              </a:rPr>
              <a:t>K</a:t>
            </a:r>
          </a:p>
          <a:p>
            <a:pPr marL="0" marR="0" lvl="0" indent="0" algn="l" rtl="0">
              <a:spcBef>
                <a:spcPts val="0"/>
              </a:spcBef>
              <a:buSzPct val="25000"/>
              <a:buNone/>
            </a:pPr>
            <a:r>
              <a:rPr lang="it-IT" sz="3200">
                <a:solidFill>
                  <a:schemeClr val="lt1"/>
                </a:solidFill>
                <a:latin typeface="Algerian"/>
                <a:ea typeface="Algerian"/>
                <a:cs typeface="Algerian"/>
                <a:sym typeface="Algerian"/>
              </a:rPr>
              <a:t>S</a:t>
            </a:r>
          </a:p>
        </p:txBody>
      </p:sp>
      <p:pic>
        <p:nvPicPr>
          <p:cNvPr id="207" name="Shape 207"/>
          <p:cNvPicPr preferRelativeResize="0"/>
          <p:nvPr/>
        </p:nvPicPr>
        <p:blipFill rotWithShape="1">
          <a:blip r:embed="rId3">
            <a:alphaModFix/>
          </a:blip>
          <a:srcRect/>
          <a:stretch/>
        </p:blipFill>
        <p:spPr>
          <a:xfrm>
            <a:off x="9904021" y="1648567"/>
            <a:ext cx="1888175" cy="30540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7"/>
                                        </p:tgtEl>
                                        <p:attrNameLst>
                                          <p:attrName>style.visibility</p:attrName>
                                        </p:attrNameLst>
                                      </p:cBhvr>
                                      <p:to>
                                        <p:strVal val="visible"/>
                                      </p:to>
                                    </p:set>
                                    <p:animEffect transition="in" filter="fade">
                                      <p:cBhvr>
                                        <p:cTn id="20"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a:off x="47501" y="117693"/>
            <a:ext cx="4476997" cy="67403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   </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The </a:t>
            </a:r>
            <a:r>
              <a:rPr lang="it-IT" sz="1800" dirty="0" err="1">
                <a:solidFill>
                  <a:schemeClr val="lt1"/>
                </a:solidFill>
                <a:latin typeface="Century Gothic"/>
                <a:ea typeface="Century Gothic"/>
                <a:cs typeface="Century Gothic"/>
                <a:sym typeface="Century Gothic"/>
              </a:rPr>
              <a:t>most</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famous</a:t>
            </a:r>
            <a:r>
              <a:rPr lang="it-IT" sz="1800" dirty="0">
                <a:solidFill>
                  <a:schemeClr val="lt1"/>
                </a:solidFill>
                <a:latin typeface="Century Gothic"/>
                <a:ea typeface="Century Gothic"/>
                <a:cs typeface="Century Gothic"/>
                <a:sym typeface="Century Gothic"/>
              </a:rPr>
              <a:t> American </a:t>
            </a:r>
            <a:r>
              <a:rPr lang="it-IT" sz="1800" dirty="0" err="1">
                <a:solidFill>
                  <a:schemeClr val="lt1"/>
                </a:solidFill>
                <a:latin typeface="Century Gothic"/>
                <a:ea typeface="Century Gothic"/>
                <a:cs typeface="Century Gothic"/>
                <a:sym typeface="Century Gothic"/>
              </a:rPr>
              <a:t>singer</a:t>
            </a:r>
            <a:r>
              <a:rPr lang="it-IT" sz="1800" dirty="0">
                <a:solidFill>
                  <a:schemeClr val="lt1"/>
                </a:solidFill>
                <a:latin typeface="Century Gothic"/>
                <a:ea typeface="Century Gothic"/>
                <a:cs typeface="Century Gothic"/>
                <a:sym typeface="Century Gothic"/>
              </a:rPr>
              <a:t> and </a:t>
            </a:r>
            <a:r>
              <a:rPr lang="it-IT" sz="1800" dirty="0" err="1">
                <a:solidFill>
                  <a:schemeClr val="lt1"/>
                </a:solidFill>
                <a:latin typeface="Century Gothic"/>
                <a:ea typeface="Century Gothic"/>
                <a:cs typeface="Century Gothic"/>
                <a:sym typeface="Century Gothic"/>
              </a:rPr>
              <a:t>songwriter</a:t>
            </a:r>
            <a:r>
              <a:rPr lang="it-IT" sz="1800" dirty="0">
                <a:solidFill>
                  <a:schemeClr val="lt1"/>
                </a:solidFill>
                <a:latin typeface="Century Gothic"/>
                <a:ea typeface="Century Gothic"/>
                <a:cs typeface="Century Gothic"/>
                <a:sym typeface="Century Gothic"/>
              </a:rPr>
              <a:t> are </a:t>
            </a:r>
            <a:r>
              <a:rPr lang="it-IT" sz="1800" dirty="0" err="1">
                <a:solidFill>
                  <a:schemeClr val="lt1"/>
                </a:solidFill>
                <a:latin typeface="Century Gothic"/>
                <a:ea typeface="Century Gothic"/>
                <a:cs typeface="Century Gothic"/>
                <a:sym typeface="Century Gothic"/>
              </a:rPr>
              <a:t>two</a:t>
            </a:r>
            <a:r>
              <a:rPr lang="it-IT" sz="1800" dirty="0">
                <a:solidFill>
                  <a:schemeClr val="lt1"/>
                </a:solidFill>
                <a:latin typeface="Century Gothic"/>
                <a:ea typeface="Century Gothic"/>
                <a:cs typeface="Century Gothic"/>
                <a:sym typeface="Century Gothic"/>
              </a:rPr>
              <a:t>:</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                               </a:t>
            </a:r>
            <a:r>
              <a:rPr lang="it-IT" sz="1800" dirty="0" smtClean="0">
                <a:solidFill>
                  <a:schemeClr val="lt1"/>
                </a:solidFill>
                <a:latin typeface="Century Gothic"/>
                <a:ea typeface="Century Gothic"/>
                <a:cs typeface="Century Gothic"/>
                <a:sym typeface="Century Gothic"/>
              </a:rPr>
              <a:t>MICAHEL </a:t>
            </a:r>
            <a:r>
              <a:rPr lang="it-IT" sz="1800" dirty="0">
                <a:solidFill>
                  <a:schemeClr val="lt1"/>
                </a:solidFill>
                <a:latin typeface="Century Gothic"/>
                <a:ea typeface="Century Gothic"/>
                <a:cs typeface="Century Gothic"/>
                <a:sym typeface="Century Gothic"/>
              </a:rPr>
              <a:t>JACKSON</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He </a:t>
            </a:r>
            <a:r>
              <a:rPr lang="it-IT" sz="1800" dirty="0" err="1">
                <a:solidFill>
                  <a:schemeClr val="lt1"/>
                </a:solidFill>
                <a:latin typeface="Century Gothic"/>
                <a:ea typeface="Century Gothic"/>
                <a:cs typeface="Century Gothic"/>
                <a:sym typeface="Century Gothic"/>
              </a:rPr>
              <a:t>was</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born</a:t>
            </a:r>
            <a:r>
              <a:rPr lang="it-IT" sz="1800" dirty="0">
                <a:solidFill>
                  <a:schemeClr val="lt1"/>
                </a:solidFill>
                <a:latin typeface="Century Gothic"/>
                <a:ea typeface="Century Gothic"/>
                <a:cs typeface="Century Gothic"/>
                <a:sym typeface="Century Gothic"/>
              </a:rPr>
              <a:t> on 29 </a:t>
            </a:r>
            <a:r>
              <a:rPr lang="it-IT" sz="1800" dirty="0" err="1">
                <a:solidFill>
                  <a:schemeClr val="lt1"/>
                </a:solidFill>
                <a:latin typeface="Century Gothic"/>
                <a:ea typeface="Century Gothic"/>
                <a:cs typeface="Century Gothic"/>
                <a:sym typeface="Century Gothic"/>
              </a:rPr>
              <a:t>august</a:t>
            </a:r>
            <a:r>
              <a:rPr lang="it-IT" sz="1800" dirty="0">
                <a:solidFill>
                  <a:schemeClr val="lt1"/>
                </a:solidFill>
                <a:latin typeface="Century Gothic"/>
                <a:ea typeface="Century Gothic"/>
                <a:cs typeface="Century Gothic"/>
                <a:sym typeface="Century Gothic"/>
              </a:rPr>
              <a:t> 1958. He </a:t>
            </a:r>
            <a:r>
              <a:rPr lang="it-IT" sz="1800" dirty="0" err="1">
                <a:solidFill>
                  <a:schemeClr val="lt1"/>
                </a:solidFill>
                <a:latin typeface="Century Gothic"/>
                <a:ea typeface="Century Gothic"/>
                <a:cs typeface="Century Gothic"/>
                <a:sym typeface="Century Gothic"/>
              </a:rPr>
              <a:t>also</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became</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famous</a:t>
            </a:r>
            <a:r>
              <a:rPr lang="it-IT" sz="1800" dirty="0">
                <a:solidFill>
                  <a:schemeClr val="lt1"/>
                </a:solidFill>
                <a:latin typeface="Century Gothic"/>
                <a:ea typeface="Century Gothic"/>
                <a:cs typeface="Century Gothic"/>
                <a:sym typeface="Century Gothic"/>
              </a:rPr>
              <a:t> for </a:t>
            </a:r>
            <a:r>
              <a:rPr lang="it-IT" sz="1800" dirty="0" err="1">
                <a:solidFill>
                  <a:schemeClr val="lt1"/>
                </a:solidFill>
                <a:latin typeface="Century Gothic"/>
                <a:ea typeface="Century Gothic"/>
                <a:cs typeface="Century Gothic"/>
                <a:sym typeface="Century Gothic"/>
              </a:rPr>
              <a:t>his</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very</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unusual</a:t>
            </a:r>
            <a:r>
              <a:rPr lang="it-IT" sz="1800" dirty="0">
                <a:solidFill>
                  <a:schemeClr val="lt1"/>
                </a:solidFill>
                <a:latin typeface="Century Gothic"/>
                <a:ea typeface="Century Gothic"/>
                <a:cs typeface="Century Gothic"/>
                <a:sym typeface="Century Gothic"/>
              </a:rPr>
              <a:t> dancing style. Jackson </a:t>
            </a:r>
            <a:r>
              <a:rPr lang="it-IT" sz="1800" dirty="0" err="1">
                <a:solidFill>
                  <a:schemeClr val="lt1"/>
                </a:solidFill>
                <a:latin typeface="Century Gothic"/>
                <a:ea typeface="Century Gothic"/>
                <a:cs typeface="Century Gothic"/>
                <a:sym typeface="Century Gothic"/>
              </a:rPr>
              <a:t>was</a:t>
            </a:r>
            <a:r>
              <a:rPr lang="it-IT" sz="1800" dirty="0">
                <a:solidFill>
                  <a:schemeClr val="lt1"/>
                </a:solidFill>
                <a:latin typeface="Century Gothic"/>
                <a:ea typeface="Century Gothic"/>
                <a:cs typeface="Century Gothic"/>
                <a:sym typeface="Century Gothic"/>
              </a:rPr>
              <a:t> an </a:t>
            </a:r>
            <a:r>
              <a:rPr lang="it-IT" sz="1800" dirty="0" err="1">
                <a:solidFill>
                  <a:schemeClr val="lt1"/>
                </a:solidFill>
                <a:latin typeface="Century Gothic"/>
                <a:ea typeface="Century Gothic"/>
                <a:cs typeface="Century Gothic"/>
                <a:sym typeface="Century Gothic"/>
              </a:rPr>
              <a:t>incredible</a:t>
            </a:r>
            <a:r>
              <a:rPr lang="it-IT" sz="1800" dirty="0">
                <a:solidFill>
                  <a:schemeClr val="lt1"/>
                </a:solidFill>
                <a:latin typeface="Century Gothic"/>
                <a:ea typeface="Century Gothic"/>
                <a:cs typeface="Century Gothic"/>
                <a:sym typeface="Century Gothic"/>
              </a:rPr>
              <a:t> performer, </a:t>
            </a:r>
            <a:r>
              <a:rPr lang="it-IT" sz="1800" dirty="0" err="1">
                <a:solidFill>
                  <a:schemeClr val="lt1"/>
                </a:solidFill>
                <a:latin typeface="Century Gothic"/>
                <a:ea typeface="Century Gothic"/>
                <a:cs typeface="Century Gothic"/>
                <a:sym typeface="Century Gothic"/>
              </a:rPr>
              <a:t>singer</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songwriter</a:t>
            </a:r>
            <a:r>
              <a:rPr lang="it-IT" sz="1800" dirty="0">
                <a:solidFill>
                  <a:schemeClr val="lt1"/>
                </a:solidFill>
                <a:latin typeface="Century Gothic"/>
                <a:ea typeface="Century Gothic"/>
                <a:cs typeface="Century Gothic"/>
                <a:sym typeface="Century Gothic"/>
              </a:rPr>
              <a:t> and </a:t>
            </a:r>
            <a:r>
              <a:rPr lang="it-IT" sz="1800" dirty="0" err="1">
                <a:solidFill>
                  <a:schemeClr val="lt1"/>
                </a:solidFill>
                <a:latin typeface="Century Gothic"/>
                <a:ea typeface="Century Gothic"/>
                <a:cs typeface="Century Gothic"/>
                <a:sym typeface="Century Gothic"/>
              </a:rPr>
              <a:t>dancer</a:t>
            </a:r>
            <a:r>
              <a:rPr lang="it-IT" sz="1800" dirty="0">
                <a:solidFill>
                  <a:schemeClr val="lt1"/>
                </a:solidFill>
                <a:latin typeface="Century Gothic"/>
                <a:ea typeface="Century Gothic"/>
                <a:cs typeface="Century Gothic"/>
                <a:sym typeface="Century Gothic"/>
              </a:rPr>
              <a:t>.</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He </a:t>
            </a:r>
            <a:r>
              <a:rPr lang="it-IT" sz="1800" dirty="0" err="1">
                <a:solidFill>
                  <a:schemeClr val="lt1"/>
                </a:solidFill>
                <a:latin typeface="Century Gothic"/>
                <a:ea typeface="Century Gothic"/>
                <a:cs typeface="Century Gothic"/>
                <a:sym typeface="Century Gothic"/>
              </a:rPr>
              <a:t>died</a:t>
            </a:r>
            <a:r>
              <a:rPr lang="it-IT" sz="1800" dirty="0">
                <a:solidFill>
                  <a:schemeClr val="lt1"/>
                </a:solidFill>
                <a:latin typeface="Century Gothic"/>
                <a:ea typeface="Century Gothic"/>
                <a:cs typeface="Century Gothic"/>
                <a:sym typeface="Century Gothic"/>
              </a:rPr>
              <a:t> in 2009 of </a:t>
            </a:r>
            <a:r>
              <a:rPr lang="it-IT" sz="1800" dirty="0" err="1">
                <a:solidFill>
                  <a:schemeClr val="lt1"/>
                </a:solidFill>
                <a:latin typeface="Century Gothic"/>
                <a:ea typeface="Century Gothic"/>
                <a:cs typeface="Century Gothic"/>
                <a:sym typeface="Century Gothic"/>
              </a:rPr>
              <a:t>heart</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failure</a:t>
            </a:r>
            <a:r>
              <a:rPr lang="it-IT" sz="1800" dirty="0">
                <a:solidFill>
                  <a:schemeClr val="lt1"/>
                </a:solidFill>
                <a:latin typeface="Century Gothic"/>
                <a:ea typeface="Century Gothic"/>
                <a:cs typeface="Century Gothic"/>
                <a:sym typeface="Century Gothic"/>
              </a:rPr>
              <a:t>.</a:t>
            </a:r>
          </a:p>
          <a:p>
            <a:pPr marL="0" marR="0" lvl="0" indent="0" algn="l" rtl="0">
              <a:spcBef>
                <a:spcPts val="0"/>
              </a:spcBef>
              <a:buNone/>
            </a:pPr>
            <a:endParaRPr sz="1800" dirty="0">
              <a:solidFill>
                <a:schemeClr val="lt1"/>
              </a:solidFill>
              <a:latin typeface="Century Gothic"/>
              <a:ea typeface="Century Gothic"/>
              <a:cs typeface="Century Gothic"/>
              <a:sym typeface="Century Gothic"/>
            </a:endParaRP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                                    ELVIS PRESLEY</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He </a:t>
            </a:r>
            <a:r>
              <a:rPr lang="it-IT" sz="1800" dirty="0" err="1">
                <a:solidFill>
                  <a:schemeClr val="lt1"/>
                </a:solidFill>
                <a:latin typeface="Century Gothic"/>
                <a:ea typeface="Century Gothic"/>
                <a:cs typeface="Century Gothic"/>
                <a:sym typeface="Century Gothic"/>
              </a:rPr>
              <a:t>was</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born</a:t>
            </a:r>
            <a:r>
              <a:rPr lang="it-IT" sz="1800" dirty="0">
                <a:solidFill>
                  <a:schemeClr val="lt1"/>
                </a:solidFill>
                <a:latin typeface="Century Gothic"/>
                <a:ea typeface="Century Gothic"/>
                <a:cs typeface="Century Gothic"/>
                <a:sym typeface="Century Gothic"/>
              </a:rPr>
              <a:t> on 8 </a:t>
            </a:r>
            <a:r>
              <a:rPr lang="it-IT" sz="1800" dirty="0" err="1">
                <a:solidFill>
                  <a:schemeClr val="lt1"/>
                </a:solidFill>
                <a:latin typeface="Century Gothic"/>
                <a:ea typeface="Century Gothic"/>
                <a:cs typeface="Century Gothic"/>
                <a:sym typeface="Century Gothic"/>
              </a:rPr>
              <a:t>January</a:t>
            </a:r>
            <a:r>
              <a:rPr lang="it-IT" sz="1800" dirty="0">
                <a:solidFill>
                  <a:schemeClr val="lt1"/>
                </a:solidFill>
                <a:latin typeface="Century Gothic"/>
                <a:ea typeface="Century Gothic"/>
                <a:cs typeface="Century Gothic"/>
                <a:sym typeface="Century Gothic"/>
              </a:rPr>
              <a:t> 1935. He </a:t>
            </a:r>
            <a:r>
              <a:rPr lang="it-IT" sz="1800" dirty="0" err="1">
                <a:solidFill>
                  <a:schemeClr val="lt1"/>
                </a:solidFill>
                <a:latin typeface="Century Gothic"/>
                <a:ea typeface="Century Gothic"/>
                <a:cs typeface="Century Gothic"/>
                <a:sym typeface="Century Gothic"/>
              </a:rPr>
              <a:t>loved</a:t>
            </a:r>
            <a:r>
              <a:rPr lang="it-IT" sz="1800" dirty="0">
                <a:solidFill>
                  <a:schemeClr val="lt1"/>
                </a:solidFill>
                <a:latin typeface="Century Gothic"/>
                <a:ea typeface="Century Gothic"/>
                <a:cs typeface="Century Gothic"/>
                <a:sym typeface="Century Gothic"/>
              </a:rPr>
              <a:t> music: country, blues and gospel. His music </a:t>
            </a:r>
            <a:r>
              <a:rPr lang="it-IT" sz="1800" dirty="0" err="1">
                <a:solidFill>
                  <a:schemeClr val="lt1"/>
                </a:solidFill>
                <a:latin typeface="Century Gothic"/>
                <a:ea typeface="Century Gothic"/>
                <a:cs typeface="Century Gothic"/>
                <a:sym typeface="Century Gothic"/>
              </a:rPr>
              <a:t>was</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different</a:t>
            </a:r>
            <a:r>
              <a:rPr lang="it-IT" sz="1800" dirty="0">
                <a:solidFill>
                  <a:schemeClr val="lt1"/>
                </a:solidFill>
                <a:latin typeface="Century Gothic"/>
                <a:ea typeface="Century Gothic"/>
                <a:cs typeface="Century Gothic"/>
                <a:sym typeface="Century Gothic"/>
              </a:rPr>
              <a:t>, new and </a:t>
            </a:r>
            <a:r>
              <a:rPr lang="it-IT" sz="1800" dirty="0" err="1">
                <a:solidFill>
                  <a:schemeClr val="lt1"/>
                </a:solidFill>
                <a:latin typeface="Century Gothic"/>
                <a:ea typeface="Century Gothic"/>
                <a:cs typeface="Century Gothic"/>
                <a:sym typeface="Century Gothic"/>
              </a:rPr>
              <a:t>exciting</a:t>
            </a:r>
            <a:r>
              <a:rPr lang="it-IT" sz="1800" dirty="0">
                <a:solidFill>
                  <a:schemeClr val="lt1"/>
                </a:solidFill>
                <a:latin typeface="Century Gothic"/>
                <a:ea typeface="Century Gothic"/>
                <a:cs typeface="Century Gothic"/>
                <a:sym typeface="Century Gothic"/>
              </a:rPr>
              <a:t>. Elvis </a:t>
            </a:r>
            <a:r>
              <a:rPr lang="it-IT" sz="1800" dirty="0" err="1">
                <a:solidFill>
                  <a:schemeClr val="lt1"/>
                </a:solidFill>
                <a:latin typeface="Century Gothic"/>
                <a:ea typeface="Century Gothic"/>
                <a:cs typeface="Century Gothic"/>
                <a:sym typeface="Century Gothic"/>
              </a:rPr>
              <a:t>started</a:t>
            </a:r>
            <a:r>
              <a:rPr lang="it-IT" sz="1800" dirty="0">
                <a:solidFill>
                  <a:schemeClr val="lt1"/>
                </a:solidFill>
                <a:latin typeface="Century Gothic"/>
                <a:ea typeface="Century Gothic"/>
                <a:cs typeface="Century Gothic"/>
                <a:sym typeface="Century Gothic"/>
              </a:rPr>
              <a:t> a new music and a dance </a:t>
            </a:r>
            <a:r>
              <a:rPr lang="it-IT" sz="1800" dirty="0" err="1">
                <a:solidFill>
                  <a:schemeClr val="lt1"/>
                </a:solidFill>
                <a:latin typeface="Century Gothic"/>
                <a:ea typeface="Century Gothic"/>
                <a:cs typeface="Century Gothic"/>
                <a:sym typeface="Century Gothic"/>
              </a:rPr>
              <a:t>craze</a:t>
            </a:r>
            <a:r>
              <a:rPr lang="it-IT" sz="1800" dirty="0">
                <a:solidFill>
                  <a:schemeClr val="lt1"/>
                </a:solidFill>
                <a:latin typeface="Century Gothic"/>
                <a:ea typeface="Century Gothic"/>
                <a:cs typeface="Century Gothic"/>
                <a:sym typeface="Century Gothic"/>
              </a:rPr>
              <a:t>. He </a:t>
            </a:r>
            <a:r>
              <a:rPr lang="it-IT" sz="1800" dirty="0" err="1">
                <a:solidFill>
                  <a:schemeClr val="lt1"/>
                </a:solidFill>
                <a:latin typeface="Century Gothic"/>
                <a:ea typeface="Century Gothic"/>
                <a:cs typeface="Century Gothic"/>
                <a:sym typeface="Century Gothic"/>
              </a:rPr>
              <a:t>died</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also</a:t>
            </a:r>
            <a:r>
              <a:rPr lang="it-IT" sz="1800" dirty="0">
                <a:solidFill>
                  <a:schemeClr val="lt1"/>
                </a:solidFill>
                <a:latin typeface="Century Gothic"/>
                <a:ea typeface="Century Gothic"/>
                <a:cs typeface="Century Gothic"/>
                <a:sym typeface="Century Gothic"/>
              </a:rPr>
              <a:t> of </a:t>
            </a:r>
            <a:r>
              <a:rPr lang="it-IT" sz="1800" dirty="0" err="1">
                <a:solidFill>
                  <a:schemeClr val="lt1"/>
                </a:solidFill>
                <a:latin typeface="Century Gothic"/>
                <a:ea typeface="Century Gothic"/>
                <a:cs typeface="Century Gothic"/>
                <a:sym typeface="Century Gothic"/>
              </a:rPr>
              <a:t>heart</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failure</a:t>
            </a:r>
            <a:r>
              <a:rPr lang="it-IT" sz="1800" dirty="0">
                <a:solidFill>
                  <a:schemeClr val="lt1"/>
                </a:solidFill>
                <a:latin typeface="Century Gothic"/>
                <a:ea typeface="Century Gothic"/>
                <a:cs typeface="Century Gothic"/>
                <a:sym typeface="Century Gothic"/>
              </a:rPr>
              <a:t> in 1977.</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Presley and Jackson </a:t>
            </a:r>
            <a:r>
              <a:rPr lang="it-IT" sz="1800" dirty="0" err="1">
                <a:solidFill>
                  <a:schemeClr val="lt1"/>
                </a:solidFill>
                <a:latin typeface="Century Gothic"/>
                <a:ea typeface="Century Gothic"/>
                <a:cs typeface="Century Gothic"/>
                <a:sym typeface="Century Gothic"/>
              </a:rPr>
              <a:t>both</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have</a:t>
            </a:r>
            <a:r>
              <a:rPr lang="it-IT" sz="1800" dirty="0">
                <a:solidFill>
                  <a:schemeClr val="lt1"/>
                </a:solidFill>
                <a:latin typeface="Century Gothic"/>
                <a:ea typeface="Century Gothic"/>
                <a:cs typeface="Century Gothic"/>
                <a:sym typeface="Century Gothic"/>
              </a:rPr>
              <a:t> a </a:t>
            </a:r>
            <a:r>
              <a:rPr lang="it-IT" sz="1800" dirty="0" err="1">
                <a:solidFill>
                  <a:schemeClr val="lt1"/>
                </a:solidFill>
                <a:latin typeface="Century Gothic"/>
                <a:ea typeface="Century Gothic"/>
                <a:cs typeface="Century Gothic"/>
                <a:sym typeface="Century Gothic"/>
              </a:rPr>
              <a:t>lot</a:t>
            </a:r>
            <a:r>
              <a:rPr lang="it-IT" sz="1800" dirty="0">
                <a:solidFill>
                  <a:schemeClr val="lt1"/>
                </a:solidFill>
                <a:latin typeface="Century Gothic"/>
                <a:ea typeface="Century Gothic"/>
                <a:cs typeface="Century Gothic"/>
                <a:sym typeface="Century Gothic"/>
              </a:rPr>
              <a:t> of </a:t>
            </a:r>
            <a:r>
              <a:rPr lang="it-IT" sz="1800" dirty="0" err="1">
                <a:solidFill>
                  <a:schemeClr val="lt1"/>
                </a:solidFill>
                <a:latin typeface="Century Gothic"/>
                <a:ea typeface="Century Gothic"/>
                <a:cs typeface="Century Gothic"/>
                <a:sym typeface="Century Gothic"/>
              </a:rPr>
              <a:t>money</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but</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they</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didn’t</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have</a:t>
            </a:r>
            <a:r>
              <a:rPr lang="it-IT" sz="1800" dirty="0">
                <a:solidFill>
                  <a:schemeClr val="lt1"/>
                </a:solidFill>
                <a:latin typeface="Century Gothic"/>
                <a:ea typeface="Century Gothic"/>
                <a:cs typeface="Century Gothic"/>
                <a:sym typeface="Century Gothic"/>
              </a:rPr>
              <a:t> happy personal </a:t>
            </a:r>
            <a:r>
              <a:rPr lang="it-IT" sz="1800" dirty="0" err="1">
                <a:solidFill>
                  <a:schemeClr val="lt1"/>
                </a:solidFill>
                <a:latin typeface="Century Gothic"/>
                <a:ea typeface="Century Gothic"/>
                <a:cs typeface="Century Gothic"/>
                <a:sym typeface="Century Gothic"/>
              </a:rPr>
              <a:t>lives</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They</a:t>
            </a:r>
            <a:r>
              <a:rPr lang="it-IT" sz="1800" dirty="0">
                <a:solidFill>
                  <a:schemeClr val="lt1"/>
                </a:solidFill>
                <a:latin typeface="Century Gothic"/>
                <a:ea typeface="Century Gothic"/>
                <a:cs typeface="Century Gothic"/>
                <a:sym typeface="Century Gothic"/>
              </a:rPr>
              <a:t> continue to </a:t>
            </a:r>
            <a:r>
              <a:rPr lang="it-IT" sz="1800" dirty="0" err="1">
                <a:solidFill>
                  <a:schemeClr val="lt1"/>
                </a:solidFill>
                <a:latin typeface="Century Gothic"/>
                <a:ea typeface="Century Gothic"/>
                <a:cs typeface="Century Gothic"/>
                <a:sym typeface="Century Gothic"/>
              </a:rPr>
              <a:t>influence</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musicians</a:t>
            </a:r>
            <a:r>
              <a:rPr lang="it-IT" sz="1800" dirty="0">
                <a:solidFill>
                  <a:schemeClr val="lt1"/>
                </a:solidFill>
                <a:latin typeface="Century Gothic"/>
                <a:ea typeface="Century Gothic"/>
                <a:cs typeface="Century Gothic"/>
                <a:sym typeface="Century Gothic"/>
              </a:rPr>
              <a:t> and </a:t>
            </a:r>
            <a:r>
              <a:rPr lang="it-IT" sz="1800" dirty="0" err="1">
                <a:solidFill>
                  <a:schemeClr val="lt1"/>
                </a:solidFill>
                <a:latin typeface="Century Gothic"/>
                <a:ea typeface="Century Gothic"/>
                <a:cs typeface="Century Gothic"/>
                <a:sym typeface="Century Gothic"/>
              </a:rPr>
              <a:t>songwriter</a:t>
            </a:r>
            <a:r>
              <a:rPr lang="it-IT" sz="1800" dirty="0">
                <a:solidFill>
                  <a:schemeClr val="lt1"/>
                </a:solidFill>
                <a:latin typeface="Century Gothic"/>
                <a:ea typeface="Century Gothic"/>
                <a:cs typeface="Century Gothic"/>
                <a:sym typeface="Century Gothic"/>
              </a:rPr>
              <a:t> </a:t>
            </a:r>
            <a:r>
              <a:rPr lang="it-IT" sz="1800" dirty="0" err="1">
                <a:solidFill>
                  <a:schemeClr val="lt1"/>
                </a:solidFill>
                <a:latin typeface="Century Gothic"/>
                <a:ea typeface="Century Gothic"/>
                <a:cs typeface="Century Gothic"/>
                <a:sym typeface="Century Gothic"/>
              </a:rPr>
              <a:t>today</a:t>
            </a:r>
            <a:r>
              <a:rPr lang="it-IT" sz="1800" dirty="0">
                <a:solidFill>
                  <a:schemeClr val="lt1"/>
                </a:solidFill>
                <a:latin typeface="Century Gothic"/>
                <a:ea typeface="Century Gothic"/>
                <a:cs typeface="Century Gothic"/>
                <a:sym typeface="Century Gothic"/>
              </a:rPr>
              <a:t>.</a:t>
            </a:r>
          </a:p>
        </p:txBody>
      </p:sp>
      <p:sp>
        <p:nvSpPr>
          <p:cNvPr id="213" name="Shape 213"/>
          <p:cNvSpPr txBox="1"/>
          <p:nvPr/>
        </p:nvSpPr>
        <p:spPr>
          <a:xfrm>
            <a:off x="3010394" y="0"/>
            <a:ext cx="4868883"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3200">
                <a:solidFill>
                  <a:schemeClr val="accent1"/>
                </a:solidFill>
                <a:latin typeface="Algerian"/>
                <a:ea typeface="Algerian"/>
                <a:cs typeface="Algerian"/>
                <a:sym typeface="Algerian"/>
              </a:rPr>
              <a:t>The </a:t>
            </a:r>
            <a:r>
              <a:rPr lang="it-IT" sz="3200">
                <a:solidFill>
                  <a:srgbClr val="002060"/>
                </a:solidFill>
                <a:latin typeface="Algerian"/>
                <a:ea typeface="Algerian"/>
                <a:cs typeface="Algerian"/>
                <a:sym typeface="Algerian"/>
              </a:rPr>
              <a:t>kings </a:t>
            </a:r>
            <a:r>
              <a:rPr lang="it-IT" sz="3200">
                <a:solidFill>
                  <a:schemeClr val="lt1"/>
                </a:solidFill>
                <a:latin typeface="Algerian"/>
                <a:ea typeface="Algerian"/>
                <a:cs typeface="Algerian"/>
                <a:sym typeface="Algerian"/>
              </a:rPr>
              <a:t>of </a:t>
            </a:r>
            <a:r>
              <a:rPr lang="it-IT" sz="3200">
                <a:solidFill>
                  <a:schemeClr val="accent1"/>
                </a:solidFill>
                <a:latin typeface="Algerian"/>
                <a:ea typeface="Algerian"/>
                <a:cs typeface="Algerian"/>
                <a:sym typeface="Algerian"/>
              </a:rPr>
              <a:t>music</a:t>
            </a:r>
          </a:p>
        </p:txBody>
      </p:sp>
      <p:sp>
        <p:nvSpPr>
          <p:cNvPr id="214" name="Shape 214"/>
          <p:cNvSpPr txBox="1"/>
          <p:nvPr/>
        </p:nvSpPr>
        <p:spPr>
          <a:xfrm>
            <a:off x="4916383" y="466022"/>
            <a:ext cx="4554187" cy="61863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I due cantanti e compositori americani più famosi sono due.</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             </a:t>
            </a:r>
            <a:r>
              <a:rPr lang="it-IT" sz="1800" dirty="0" smtClean="0">
                <a:solidFill>
                  <a:schemeClr val="lt1"/>
                </a:solidFill>
                <a:latin typeface="Century Gothic"/>
                <a:ea typeface="Century Gothic"/>
                <a:cs typeface="Century Gothic"/>
                <a:sym typeface="Century Gothic"/>
              </a:rPr>
              <a:t>MICHAEL </a:t>
            </a:r>
            <a:r>
              <a:rPr lang="it-IT" sz="1800" dirty="0">
                <a:solidFill>
                  <a:schemeClr val="lt1"/>
                </a:solidFill>
                <a:latin typeface="Century Gothic"/>
                <a:ea typeface="Century Gothic"/>
                <a:cs typeface="Century Gothic"/>
                <a:sym typeface="Century Gothic"/>
              </a:rPr>
              <a:t>JACKSON</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Lui nacque il 29 agosto 1958. Divenne famoso per il suo inusuale stile di danza. Jackson fu un’incredibile performer, cantante, compositore e ballerino. Morì nel 2009 per arresto cardiaco.</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              ELVIS PRESLEY</a:t>
            </a: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Nacquel’8 gennaio 1935. La sua musica era nuova, differente ed eccitante. Elvis iniziò una nuova musica e una nuova danza. Anche lui morì di arresto cardiaco nel 1977.</a:t>
            </a:r>
          </a:p>
          <a:p>
            <a:pPr marL="0" marR="0" lvl="0" indent="0" algn="l" rtl="0">
              <a:spcBef>
                <a:spcPts val="0"/>
              </a:spcBef>
              <a:buNone/>
            </a:pPr>
            <a:endParaRPr sz="1800" dirty="0">
              <a:solidFill>
                <a:schemeClr val="lt1"/>
              </a:solidFill>
              <a:latin typeface="Century Gothic"/>
              <a:ea typeface="Century Gothic"/>
              <a:cs typeface="Century Gothic"/>
              <a:sym typeface="Century Gothic"/>
            </a:endParaRPr>
          </a:p>
          <a:p>
            <a:pPr marL="0" marR="0" lvl="0" indent="0" algn="l" rtl="0">
              <a:spcBef>
                <a:spcPts val="0"/>
              </a:spcBef>
              <a:buSzPct val="25000"/>
              <a:buNone/>
            </a:pPr>
            <a:r>
              <a:rPr lang="it-IT" sz="1800" dirty="0">
                <a:solidFill>
                  <a:schemeClr val="lt1"/>
                </a:solidFill>
                <a:latin typeface="Century Gothic"/>
                <a:ea typeface="Century Gothic"/>
                <a:cs typeface="Century Gothic"/>
                <a:sym typeface="Century Gothic"/>
              </a:rPr>
              <a:t>Presley e Jackson avevano entrambi tantissimi soldi, ma non avevano avuto un vissuto felice. Loro continuano però ad influenzare i musicisti e i compositori di oggi.</a:t>
            </a:r>
          </a:p>
          <a:p>
            <a:pPr marL="0" marR="0" lvl="0" indent="0" algn="l" rtl="0">
              <a:spcBef>
                <a:spcPts val="0"/>
              </a:spcBef>
              <a:buNone/>
            </a:pPr>
            <a:endParaRPr sz="1800" dirty="0">
              <a:solidFill>
                <a:schemeClr val="lt1"/>
              </a:solidFill>
              <a:latin typeface="Century Gothic"/>
              <a:ea typeface="Century Gothic"/>
              <a:cs typeface="Century Gothic"/>
              <a:sym typeface="Century Gothic"/>
            </a:endParaRPr>
          </a:p>
        </p:txBody>
      </p:sp>
      <p:pic>
        <p:nvPicPr>
          <p:cNvPr id="215" name="Shape 215"/>
          <p:cNvPicPr preferRelativeResize="0"/>
          <p:nvPr/>
        </p:nvPicPr>
        <p:blipFill rotWithShape="1">
          <a:blip r:embed="rId3">
            <a:alphaModFix/>
          </a:blip>
          <a:srcRect/>
          <a:stretch/>
        </p:blipFill>
        <p:spPr>
          <a:xfrm>
            <a:off x="9951521" y="1317791"/>
            <a:ext cx="1862322" cy="2244436"/>
          </a:xfrm>
          <a:prstGeom prst="rect">
            <a:avLst/>
          </a:prstGeom>
          <a:noFill/>
          <a:ln>
            <a:noFill/>
          </a:ln>
        </p:spPr>
      </p:pic>
      <p:pic>
        <p:nvPicPr>
          <p:cNvPr id="216" name="Shape 216"/>
          <p:cNvPicPr preferRelativeResize="0"/>
          <p:nvPr/>
        </p:nvPicPr>
        <p:blipFill rotWithShape="1">
          <a:blip r:embed="rId4">
            <a:alphaModFix/>
          </a:blip>
          <a:srcRect/>
          <a:stretch/>
        </p:blipFill>
        <p:spPr>
          <a:xfrm>
            <a:off x="9951521" y="3896310"/>
            <a:ext cx="1624816" cy="2277651"/>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gtEl>
                                        <p:attrNameLst>
                                          <p:attrName>style.visibility</p:attrName>
                                        </p:attrNameLst>
                                      </p:cBhvr>
                                      <p:to>
                                        <p:strVal val="visible"/>
                                      </p:to>
                                    </p:set>
                                    <p:animEffect transition="in" filter="fade">
                                      <p:cBhvr>
                                        <p:cTn id="12" dur="500"/>
                                        <p:tgtEl>
                                          <p:spTgt spid="2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fade">
                                      <p:cBhvr>
                                        <p:cTn id="17" dur="500"/>
                                        <p:tgtEl>
                                          <p:spTgt spid="2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5"/>
                                        </p:tgtEl>
                                        <p:attrNameLst>
                                          <p:attrName>style.visibility</p:attrName>
                                        </p:attrNameLst>
                                      </p:cBhvr>
                                      <p:to>
                                        <p:strVal val="visible"/>
                                      </p:to>
                                    </p:set>
                                    <p:anim calcmode="lin" valueType="num">
                                      <p:cBhvr additive="base">
                                        <p:cTn id="22" dur="500"/>
                                        <p:tgtEl>
                                          <p:spTgt spid="2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6"/>
                                        </p:tgtEl>
                                        <p:attrNameLst>
                                          <p:attrName>style.visibility</p:attrName>
                                        </p:attrNameLst>
                                      </p:cBhvr>
                                      <p:to>
                                        <p:strVal val="visible"/>
                                      </p:to>
                                    </p:set>
                                    <p:anim calcmode="lin" valueType="num">
                                      <p:cBhvr additive="base">
                                        <p:cTn id="27" dur="500"/>
                                        <p:tgtEl>
                                          <p:spTgt spid="2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one">
  <a:themeElements>
    <a:clrScheme name="Ione">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1457</Words>
  <Application>Microsoft Office PowerPoint</Application>
  <PresentationFormat>Widescreen</PresentationFormat>
  <Paragraphs>86</Paragraphs>
  <Slides>10</Slides>
  <Notes>10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10</vt:i4>
      </vt:variant>
    </vt:vector>
  </HeadingPairs>
  <TitlesOfParts>
    <vt:vector size="18" baseType="lpstr">
      <vt:lpstr>Calibri</vt:lpstr>
      <vt:lpstr>Algerian</vt:lpstr>
      <vt:lpstr>Jacques Francois Shadow</vt:lpstr>
      <vt:lpstr>Century Gothic</vt:lpstr>
      <vt:lpstr>Kaushan Script</vt:lpstr>
      <vt:lpstr>Arial</vt:lpstr>
      <vt:lpstr>Noto Sans Symbols</vt:lpstr>
      <vt:lpstr>Ione</vt:lpstr>
      <vt:lpstr>Welcome to the                    usa…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usa…</dc:title>
  <dc:creator>Buonincontri</dc:creator>
  <cp:lastModifiedBy>Buonincontri</cp:lastModifiedBy>
  <cp:revision>1</cp:revision>
  <dcterms:modified xsi:type="dcterms:W3CDTF">2017-08-01T09:34:18Z</dcterms:modified>
</cp:coreProperties>
</file>