
<file path=[Content_Types].xml><?xml version="1.0" encoding="utf-8"?>
<Types xmlns="http://schemas.openxmlformats.org/package/2006/content-types">
  <Default Extension="png" ContentType="image/png"/>
  <Default Extension="jpg&amp;ehk=ErgcvLsRWK8ue1q9npoXDA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61" r:id="rId6"/>
    <p:sldId id="260" r:id="rId7"/>
    <p:sldId id="259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5E2F"/>
    <a:srgbClr val="582C00"/>
    <a:srgbClr val="FF9966"/>
    <a:srgbClr val="FF6600"/>
    <a:srgbClr val="6BC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6357" autoAdjust="0"/>
  </p:normalViewPr>
  <p:slideViewPr>
    <p:cSldViewPr snapToGrid="0">
      <p:cViewPr varScale="1">
        <p:scale>
          <a:sx n="79" d="100"/>
          <a:sy n="79" d="100"/>
        </p:scale>
        <p:origin x="120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C05D9-5070-491E-9963-B4FCFB05395A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A63CC-ED7F-4722-9FFF-1C3A368EDC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28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63CC-ED7F-4722-9FFF-1C3A368EDC3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44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33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82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12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8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81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30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80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74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77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64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73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3ED5-48D3-4A2A-A21B-75DF8C854E96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F1E0-D640-43C6-B98D-D62C9B2578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85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ErgcvLsRWK8ue1q9npoXDA&amp;r=0&amp;pid=OfficeInsert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94908" y="279699"/>
            <a:ext cx="9144000" cy="2108499"/>
          </a:xfrm>
          <a:noFill/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T</a:t>
            </a:r>
            <a:r>
              <a:rPr lang="it-IT" sz="5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H</a:t>
            </a:r>
            <a:r>
              <a:rPr lang="it-IT" sz="5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E</a:t>
            </a:r>
            <a:r>
              <a:rPr lang="it-IT" sz="5400" b="1" dirty="0">
                <a:solidFill>
                  <a:srgbClr val="6BCCE3"/>
                </a:solidFill>
                <a:latin typeface="Baskerville Old Face" panose="02020602080505020303" pitchFamily="18" charset="0"/>
              </a:rPr>
              <a:t> </a:t>
            </a:r>
            <a:r>
              <a:rPr lang="it-IT" sz="5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U</a:t>
            </a:r>
            <a:r>
              <a:rPr lang="it-IT" sz="5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N</a:t>
            </a:r>
            <a:r>
              <a:rPr lang="it-IT" sz="5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I</a:t>
            </a:r>
            <a:r>
              <a:rPr lang="it-IT" sz="5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T</a:t>
            </a:r>
            <a:r>
              <a:rPr lang="it-IT" sz="5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E</a:t>
            </a:r>
            <a:r>
              <a:rPr lang="it-IT" sz="5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D</a:t>
            </a:r>
            <a:r>
              <a:rPr lang="it-IT" sz="5400" b="1" dirty="0">
                <a:solidFill>
                  <a:srgbClr val="6BCCE3"/>
                </a:solidFill>
                <a:latin typeface="Baskerville Old Face" panose="02020602080505020303" pitchFamily="18" charset="0"/>
              </a:rPr>
              <a:t> </a:t>
            </a:r>
            <a:r>
              <a:rPr lang="it-IT" sz="5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S</a:t>
            </a:r>
            <a:r>
              <a:rPr lang="it-IT" sz="5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T</a:t>
            </a:r>
            <a:r>
              <a:rPr lang="it-IT" sz="5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</a:t>
            </a:r>
            <a:r>
              <a:rPr lang="it-IT" sz="5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T</a:t>
            </a:r>
            <a:r>
              <a:rPr lang="it-IT" sz="5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E</a:t>
            </a:r>
            <a:r>
              <a:rPr lang="it-IT" sz="5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</a:t>
            </a:r>
            <a:r>
              <a:rPr lang="it-IT" sz="5400" b="1" dirty="0">
                <a:solidFill>
                  <a:srgbClr val="6BCCE3"/>
                </a:solidFill>
                <a:latin typeface="Baskerville Old Face" panose="02020602080505020303" pitchFamily="18" charset="0"/>
              </a:rPr>
              <a:t> </a:t>
            </a:r>
            <a:r>
              <a:rPr lang="it-IT" sz="5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O</a:t>
            </a:r>
            <a:r>
              <a:rPr lang="it-IT" sz="5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F</a:t>
            </a:r>
            <a:r>
              <a:rPr lang="it-IT" sz="5400" b="1" dirty="0">
                <a:solidFill>
                  <a:srgbClr val="6BCCE3"/>
                </a:solidFill>
                <a:latin typeface="Baskerville Old Face" panose="02020602080505020303" pitchFamily="18" charset="0"/>
              </a:rPr>
              <a:t> </a:t>
            </a:r>
            <a:r>
              <a:rPr lang="it-IT" sz="5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</a:t>
            </a:r>
            <a:r>
              <a:rPr lang="it-IT" sz="5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M</a:t>
            </a:r>
            <a:r>
              <a:rPr lang="it-IT" sz="5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E</a:t>
            </a:r>
            <a:r>
              <a:rPr lang="it-IT" sz="5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R</a:t>
            </a:r>
            <a:r>
              <a:rPr lang="it-IT" sz="5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I</a:t>
            </a:r>
            <a:r>
              <a:rPr lang="it-IT" sz="5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</a:t>
            </a:r>
            <a:r>
              <a:rPr lang="it-IT" sz="5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17627" y="2696936"/>
            <a:ext cx="3754419" cy="1520062"/>
          </a:xfrm>
        </p:spPr>
        <p:txBody>
          <a:bodyPr>
            <a:normAutofit fontScale="55000" lnSpcReduction="20000"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Gli Stati Uniti d’America sono una repubblica federale di tipo presidenziale ,la capitale è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Washington.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L’unione è formata da 50 stati di cui 49 continentali e 1 insulare, l’arcipelago delle Hawaii.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874595" y="4525736"/>
            <a:ext cx="392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United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States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of America are a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federal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republic.Washington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capital.They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are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formed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by 50 States,49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continentals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and 1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an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island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(Hawaii).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8198"/>
            <a:ext cx="7347473" cy="44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1" y="3949148"/>
            <a:ext cx="4426225" cy="2763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sellaDiTesto 3"/>
          <p:cNvSpPr txBox="1"/>
          <p:nvPr/>
        </p:nvSpPr>
        <p:spPr>
          <a:xfrm>
            <a:off x="1577009" y="981476"/>
            <a:ext cx="491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ONE OF THE MOST IMPORTANT USA’S PRESIDENTS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7565" y="212035"/>
            <a:ext cx="727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Baskerville Old Face" panose="02020602080505020303" pitchFamily="18" charset="0"/>
              </a:rPr>
              <a:t>BARACK HUSSEIN OBAMA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9" y="981476"/>
            <a:ext cx="3897315" cy="266907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7565" y="1495816"/>
            <a:ext cx="5817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Barack Obama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born</a:t>
            </a:r>
            <a:r>
              <a:rPr lang="it-IT" sz="1600" dirty="0"/>
              <a:t> on 4° August 1961,in </a:t>
            </a:r>
            <a:r>
              <a:rPr lang="it-IT" sz="1600" dirty="0" err="1"/>
              <a:t>Hawaii.He</a:t>
            </a:r>
            <a:r>
              <a:rPr lang="it-IT" sz="1600" dirty="0"/>
              <a:t> </a:t>
            </a:r>
            <a:r>
              <a:rPr lang="it-IT" sz="1600" dirty="0" err="1"/>
              <a:t>studied</a:t>
            </a:r>
            <a:r>
              <a:rPr lang="it-IT" sz="1600" dirty="0"/>
              <a:t> </a:t>
            </a:r>
            <a:r>
              <a:rPr lang="it-IT" sz="1600" dirty="0" err="1"/>
              <a:t>political</a:t>
            </a:r>
            <a:r>
              <a:rPr lang="it-IT" sz="1600" dirty="0"/>
              <a:t> science </a:t>
            </a:r>
            <a:r>
              <a:rPr lang="it-IT" sz="1600" dirty="0" err="1"/>
              <a:t>at</a:t>
            </a:r>
            <a:r>
              <a:rPr lang="it-IT" sz="1600" dirty="0"/>
              <a:t> Columbia </a:t>
            </a:r>
            <a:r>
              <a:rPr lang="it-IT" sz="1600" dirty="0" err="1"/>
              <a:t>University</a:t>
            </a:r>
            <a:r>
              <a:rPr lang="it-IT" sz="1600" dirty="0"/>
              <a:t> and in 1991 he </a:t>
            </a:r>
            <a:r>
              <a:rPr lang="it-IT" sz="1600" dirty="0" err="1"/>
              <a:t>married</a:t>
            </a:r>
            <a:r>
              <a:rPr lang="it-IT" sz="1600" dirty="0"/>
              <a:t> </a:t>
            </a:r>
            <a:r>
              <a:rPr lang="it-IT" sz="1600" dirty="0" err="1"/>
              <a:t>Michelle.On</a:t>
            </a:r>
            <a:r>
              <a:rPr lang="it-IT" sz="1600" dirty="0"/>
              <a:t> 20°January 2009 he </a:t>
            </a:r>
            <a:r>
              <a:rPr lang="it-IT" sz="1600" dirty="0" err="1"/>
              <a:t>became</a:t>
            </a:r>
            <a:r>
              <a:rPr lang="it-IT" sz="1600" dirty="0"/>
              <a:t> the 44°presidents of </a:t>
            </a:r>
            <a:r>
              <a:rPr lang="it-IT" sz="1600" dirty="0" err="1"/>
              <a:t>USA,and</a:t>
            </a:r>
            <a:r>
              <a:rPr lang="it-IT" sz="1600" dirty="0"/>
              <a:t> </a:t>
            </a:r>
            <a:r>
              <a:rPr lang="it-IT" sz="1600" dirty="0" err="1"/>
              <a:t>became</a:t>
            </a:r>
            <a:r>
              <a:rPr lang="it-IT" sz="1600" dirty="0"/>
              <a:t> the first </a:t>
            </a:r>
            <a:r>
              <a:rPr lang="it-IT" sz="1600" dirty="0" err="1"/>
              <a:t>African</a:t>
            </a:r>
            <a:r>
              <a:rPr lang="it-IT" sz="1600" dirty="0"/>
              <a:t>-American </a:t>
            </a:r>
            <a:r>
              <a:rPr lang="it-IT" sz="1600" dirty="0" err="1"/>
              <a:t>president.More</a:t>
            </a:r>
            <a:r>
              <a:rPr lang="it-IT" sz="1600" dirty="0"/>
              <a:t> </a:t>
            </a:r>
            <a:r>
              <a:rPr lang="it-IT" sz="1600" dirty="0" err="1"/>
              <a:t>than</a:t>
            </a:r>
            <a:r>
              <a:rPr lang="it-IT" sz="1600" dirty="0"/>
              <a:t> a </a:t>
            </a:r>
            <a:r>
              <a:rPr lang="it-IT" sz="1600" dirty="0" err="1"/>
              <a:t>million</a:t>
            </a:r>
            <a:r>
              <a:rPr lang="it-IT" sz="1600" dirty="0"/>
              <a:t> of </a:t>
            </a:r>
            <a:r>
              <a:rPr lang="it-IT" sz="1600" dirty="0" err="1"/>
              <a:t>people</a:t>
            </a:r>
            <a:r>
              <a:rPr lang="it-IT" sz="1600" dirty="0"/>
              <a:t> </a:t>
            </a:r>
            <a:r>
              <a:rPr lang="it-IT" sz="1600" dirty="0" err="1"/>
              <a:t>went</a:t>
            </a:r>
            <a:r>
              <a:rPr lang="it-IT" sz="1600" dirty="0"/>
              <a:t> to Washington D.C. to </a:t>
            </a:r>
            <a:r>
              <a:rPr lang="it-IT" sz="1600" dirty="0" err="1"/>
              <a:t>watch</a:t>
            </a:r>
            <a:r>
              <a:rPr lang="it-IT" sz="1600" dirty="0"/>
              <a:t> the </a:t>
            </a:r>
            <a:r>
              <a:rPr lang="it-IT" sz="1600" dirty="0" err="1"/>
              <a:t>cerimony.He</a:t>
            </a:r>
            <a:r>
              <a:rPr lang="it-IT" sz="1600" dirty="0"/>
              <a:t> made a </a:t>
            </a:r>
            <a:r>
              <a:rPr lang="it-IT" sz="1600" dirty="0" err="1"/>
              <a:t>very</a:t>
            </a:r>
            <a:r>
              <a:rPr lang="it-IT" sz="1600" dirty="0"/>
              <a:t> </a:t>
            </a:r>
            <a:r>
              <a:rPr lang="it-IT" sz="1600" dirty="0" err="1"/>
              <a:t>emotional</a:t>
            </a:r>
            <a:r>
              <a:rPr lang="it-IT" sz="1600" dirty="0"/>
              <a:t> </a:t>
            </a:r>
            <a:r>
              <a:rPr lang="it-IT" sz="1600" dirty="0" err="1"/>
              <a:t>speech,he</a:t>
            </a:r>
            <a:r>
              <a:rPr lang="it-IT" sz="1600" dirty="0"/>
              <a:t> </a:t>
            </a:r>
            <a:r>
              <a:rPr lang="it-IT" sz="1600" dirty="0" err="1"/>
              <a:t>talked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dirty="0" err="1"/>
              <a:t>changing</a:t>
            </a:r>
            <a:r>
              <a:rPr lang="it-IT" sz="1600" dirty="0"/>
              <a:t> </a:t>
            </a:r>
            <a:r>
              <a:rPr lang="it-IT" sz="1600" dirty="0" err="1"/>
              <a:t>America,he</a:t>
            </a:r>
            <a:r>
              <a:rPr lang="it-IT" sz="1600" dirty="0"/>
              <a:t> </a:t>
            </a:r>
            <a:r>
              <a:rPr lang="it-IT" sz="1600" dirty="0" err="1"/>
              <a:t>talked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peace and </a:t>
            </a:r>
            <a:r>
              <a:rPr lang="it-IT" sz="1600" dirty="0" err="1"/>
              <a:t>hope.He</a:t>
            </a:r>
            <a:r>
              <a:rPr lang="it-IT" sz="1600" dirty="0"/>
              <a:t> </a:t>
            </a:r>
            <a:r>
              <a:rPr lang="it-IT" sz="1600" dirty="0" err="1"/>
              <a:t>talked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the </a:t>
            </a:r>
            <a:r>
              <a:rPr lang="it-IT" sz="1600" dirty="0" err="1"/>
              <a:t>differences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</a:t>
            </a:r>
            <a:r>
              <a:rPr lang="it-IT" sz="1600" dirty="0" err="1"/>
              <a:t>people</a:t>
            </a:r>
            <a:r>
              <a:rPr lang="it-IT" sz="1600" dirty="0"/>
              <a:t> and he </a:t>
            </a:r>
            <a:r>
              <a:rPr lang="it-IT" sz="1600" dirty="0" err="1"/>
              <a:t>invited</a:t>
            </a:r>
            <a:r>
              <a:rPr lang="it-IT" sz="1600" dirty="0"/>
              <a:t> Americans to help </a:t>
            </a:r>
            <a:r>
              <a:rPr lang="it-IT" sz="1600" dirty="0" err="1"/>
              <a:t>him</a:t>
            </a:r>
            <a:r>
              <a:rPr lang="it-IT" sz="1600" dirty="0"/>
              <a:t> </a:t>
            </a:r>
            <a:r>
              <a:rPr lang="it-IT" sz="1600" dirty="0" err="1"/>
              <a:t>change</a:t>
            </a:r>
            <a:r>
              <a:rPr lang="it-IT" sz="1600" dirty="0"/>
              <a:t> America.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340626" y="3949148"/>
            <a:ext cx="6427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Barack Obama nacque il 4 Agosto 1961 alle </a:t>
            </a:r>
            <a:r>
              <a:rPr lang="it-IT" dirty="0" err="1"/>
              <a:t>Hawaii.Studiò</a:t>
            </a:r>
            <a:r>
              <a:rPr lang="it-IT" dirty="0"/>
              <a:t> scienze politiche alla Università Columbia e nel 1991 sposò </a:t>
            </a:r>
            <a:r>
              <a:rPr lang="it-IT" dirty="0" err="1"/>
              <a:t>Michelle.Il</a:t>
            </a:r>
            <a:r>
              <a:rPr lang="it-IT" dirty="0"/>
              <a:t> 20 Gennaio del 2009 diventò il 44°presidente degli Stati Uniti e diventò anche il primo presidente </a:t>
            </a:r>
            <a:r>
              <a:rPr lang="it-IT" dirty="0" err="1"/>
              <a:t>afro-americano.Più</a:t>
            </a:r>
            <a:r>
              <a:rPr lang="it-IT" dirty="0"/>
              <a:t> di un milione di persone andarono a Washington per vedere la </a:t>
            </a:r>
            <a:r>
              <a:rPr lang="it-IT" dirty="0" err="1"/>
              <a:t>cerimonia.Obamaa</a:t>
            </a:r>
            <a:r>
              <a:rPr lang="it-IT" dirty="0"/>
              <a:t> fece un discorso molto </a:t>
            </a:r>
            <a:r>
              <a:rPr lang="it-IT" dirty="0" err="1"/>
              <a:t>emozionante,parlò</a:t>
            </a:r>
            <a:r>
              <a:rPr lang="it-IT" dirty="0"/>
              <a:t> del cambiamento dell’</a:t>
            </a:r>
            <a:r>
              <a:rPr lang="it-IT" dirty="0" err="1"/>
              <a:t>America,di</a:t>
            </a:r>
            <a:r>
              <a:rPr lang="it-IT" dirty="0"/>
              <a:t> pace e </a:t>
            </a:r>
            <a:r>
              <a:rPr lang="it-IT" dirty="0" err="1"/>
              <a:t>speranza.Parlò</a:t>
            </a:r>
            <a:r>
              <a:rPr lang="it-IT" dirty="0"/>
              <a:t> delle differenze fra le persone  e invitò gli Americani ad aiutarlo a cambiare l’America.</a:t>
            </a:r>
          </a:p>
        </p:txBody>
      </p:sp>
    </p:spTree>
    <p:extLst>
      <p:ext uri="{BB962C8B-B14F-4D97-AF65-F5344CB8AC3E}">
        <p14:creationId xmlns:p14="http://schemas.microsoft.com/office/powerpoint/2010/main" val="5805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582C00"/>
                </a:solidFill>
              </a:rPr>
              <a:t>THE INDIANS OF AMERICA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0786" y="1513654"/>
            <a:ext cx="7541110" cy="4876388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82C00"/>
                </a:solidFill>
              </a:rPr>
              <a:t>When Cristopher </a:t>
            </a:r>
            <a:r>
              <a:rPr lang="en-US" b="1" dirty="0" err="1">
                <a:solidFill>
                  <a:srgbClr val="582C00"/>
                </a:solidFill>
              </a:rPr>
              <a:t>Culumbus</a:t>
            </a:r>
            <a:r>
              <a:rPr lang="en-US" b="1" dirty="0">
                <a:solidFill>
                  <a:srgbClr val="582C00"/>
                </a:solidFill>
              </a:rPr>
              <a:t>  </a:t>
            </a:r>
            <a:r>
              <a:rPr lang="en-US" b="1" dirty="0" err="1">
                <a:solidFill>
                  <a:srgbClr val="582C00"/>
                </a:solidFill>
              </a:rPr>
              <a:t>dIscovered</a:t>
            </a:r>
            <a:r>
              <a:rPr lang="en-US" b="1" dirty="0">
                <a:solidFill>
                  <a:srgbClr val="582C00"/>
                </a:solidFill>
              </a:rPr>
              <a:t> </a:t>
            </a:r>
            <a:r>
              <a:rPr lang="en-US" b="1" dirty="0" err="1">
                <a:solidFill>
                  <a:srgbClr val="582C00"/>
                </a:solidFill>
              </a:rPr>
              <a:t>America,he</a:t>
            </a:r>
            <a:r>
              <a:rPr lang="en-US" b="1" dirty="0">
                <a:solidFill>
                  <a:srgbClr val="582C00"/>
                </a:solidFill>
              </a:rPr>
              <a:t> called the local population “</a:t>
            </a:r>
            <a:r>
              <a:rPr lang="en-US" b="1" dirty="0" err="1">
                <a:solidFill>
                  <a:srgbClr val="582C00"/>
                </a:solidFill>
              </a:rPr>
              <a:t>indians</a:t>
            </a:r>
            <a:r>
              <a:rPr lang="en-US" b="1" dirty="0">
                <a:solidFill>
                  <a:srgbClr val="582C00"/>
                </a:solidFill>
              </a:rPr>
              <a:t>” because he </a:t>
            </a:r>
            <a:r>
              <a:rPr lang="en-US" b="1" dirty="0" err="1">
                <a:solidFill>
                  <a:srgbClr val="582C00"/>
                </a:solidFill>
              </a:rPr>
              <a:t>tought</a:t>
            </a:r>
            <a:r>
              <a:rPr lang="en-US" b="1" dirty="0">
                <a:solidFill>
                  <a:srgbClr val="582C00"/>
                </a:solidFill>
              </a:rPr>
              <a:t> he had come to India by a different sea </a:t>
            </a:r>
            <a:r>
              <a:rPr lang="en-US" b="1" dirty="0" err="1">
                <a:solidFill>
                  <a:srgbClr val="582C00"/>
                </a:solidFill>
              </a:rPr>
              <a:t>route.North</a:t>
            </a:r>
            <a:r>
              <a:rPr lang="en-US" b="1" dirty="0">
                <a:solidFill>
                  <a:srgbClr val="582C00"/>
                </a:solidFill>
              </a:rPr>
              <a:t> American Indians were </a:t>
            </a:r>
            <a:r>
              <a:rPr lang="en-US" b="1" dirty="0" err="1">
                <a:solidFill>
                  <a:srgbClr val="582C00"/>
                </a:solidFill>
              </a:rPr>
              <a:t>organizaded</a:t>
            </a:r>
            <a:r>
              <a:rPr lang="en-US" b="1" dirty="0">
                <a:solidFill>
                  <a:srgbClr val="582C00"/>
                </a:solidFill>
              </a:rPr>
              <a:t> in </a:t>
            </a:r>
            <a:r>
              <a:rPr lang="en-US" b="1" dirty="0" err="1">
                <a:solidFill>
                  <a:srgbClr val="582C00"/>
                </a:solidFill>
              </a:rPr>
              <a:t>tribes,often</a:t>
            </a:r>
            <a:r>
              <a:rPr lang="en-US" b="1" dirty="0">
                <a:solidFill>
                  <a:srgbClr val="582C00"/>
                </a:solidFill>
              </a:rPr>
              <a:t> in conflict with one another and each speaking its own language.</a:t>
            </a:r>
            <a:endParaRPr lang="it-IT" b="1" dirty="0">
              <a:solidFill>
                <a:srgbClr val="582C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582C00"/>
                </a:solidFill>
              </a:rPr>
              <a:t>They followed different ways of </a:t>
            </a:r>
            <a:r>
              <a:rPr lang="en-US" b="1" dirty="0" err="1">
                <a:solidFill>
                  <a:srgbClr val="582C00"/>
                </a:solidFill>
              </a:rPr>
              <a:t>life:some</a:t>
            </a:r>
            <a:r>
              <a:rPr lang="en-US" b="1" dirty="0">
                <a:solidFill>
                  <a:srgbClr val="582C00"/>
                </a:solidFill>
              </a:rPr>
              <a:t> hunted buffalo across the Great </a:t>
            </a:r>
            <a:r>
              <a:rPr lang="en-US" b="1" dirty="0" err="1">
                <a:solidFill>
                  <a:srgbClr val="582C00"/>
                </a:solidFill>
              </a:rPr>
              <a:t>Plains,some</a:t>
            </a:r>
            <a:r>
              <a:rPr lang="en-US" b="1" dirty="0">
                <a:solidFill>
                  <a:srgbClr val="582C00"/>
                </a:solidFill>
              </a:rPr>
              <a:t> farmed the </a:t>
            </a:r>
            <a:r>
              <a:rPr lang="en-US" b="1" dirty="0" err="1">
                <a:solidFill>
                  <a:srgbClr val="582C00"/>
                </a:solidFill>
              </a:rPr>
              <a:t>land,others</a:t>
            </a:r>
            <a:r>
              <a:rPr lang="en-US" b="1" dirty="0">
                <a:solidFill>
                  <a:srgbClr val="582C00"/>
                </a:solidFill>
              </a:rPr>
              <a:t> were </a:t>
            </a:r>
            <a:r>
              <a:rPr lang="en-US" b="1" dirty="0" err="1">
                <a:solidFill>
                  <a:srgbClr val="582C00"/>
                </a:solidFill>
              </a:rPr>
              <a:t>fishermen.When</a:t>
            </a:r>
            <a:r>
              <a:rPr lang="en-US" b="1" dirty="0">
                <a:solidFill>
                  <a:srgbClr val="582C00"/>
                </a:solidFill>
              </a:rPr>
              <a:t> the withes came to Indians’ land the war was inevitable.</a:t>
            </a:r>
            <a:endParaRPr lang="it-IT" b="1" dirty="0">
              <a:solidFill>
                <a:srgbClr val="582C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582C00"/>
                </a:solidFill>
              </a:rPr>
              <a:t>Today about half of the Indian population of the USA live in large cities while the others Indians live in reserves.</a:t>
            </a:r>
            <a:endParaRPr lang="it-IT" b="1" dirty="0">
              <a:solidFill>
                <a:srgbClr val="582C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582C00"/>
                </a:solidFill>
              </a:rPr>
              <a:t>Quando Cristoforo Colombo scoprì l’America chiamò la popolazione locale “indiani” </a:t>
            </a:r>
            <a:r>
              <a:rPr lang="it-IT" b="1" dirty="0" err="1">
                <a:solidFill>
                  <a:srgbClr val="582C00"/>
                </a:solidFill>
              </a:rPr>
              <a:t>poichè</a:t>
            </a:r>
            <a:r>
              <a:rPr lang="it-IT" b="1" dirty="0">
                <a:solidFill>
                  <a:srgbClr val="582C00"/>
                </a:solidFill>
              </a:rPr>
              <a:t> pensava di essere sbarcato in India. Gli indiani d’America erano organizzati in </a:t>
            </a:r>
            <a:r>
              <a:rPr lang="it-IT" b="1" dirty="0" err="1">
                <a:solidFill>
                  <a:srgbClr val="582C00"/>
                </a:solidFill>
              </a:rPr>
              <a:t>tribù,spesso</a:t>
            </a:r>
            <a:r>
              <a:rPr lang="it-IT" b="1" dirty="0">
                <a:solidFill>
                  <a:srgbClr val="582C00"/>
                </a:solidFill>
              </a:rPr>
              <a:t> in conflitto tra loro e parlavano lingue diverse.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582C00"/>
                </a:solidFill>
              </a:rPr>
              <a:t>Ogni tribù aveva un suo modo di </a:t>
            </a:r>
            <a:r>
              <a:rPr lang="it-IT" b="1" dirty="0" err="1">
                <a:solidFill>
                  <a:srgbClr val="582C00"/>
                </a:solidFill>
              </a:rPr>
              <a:t>vivere:alcuni</a:t>
            </a:r>
            <a:r>
              <a:rPr lang="it-IT" b="1" dirty="0">
                <a:solidFill>
                  <a:srgbClr val="582C00"/>
                </a:solidFill>
              </a:rPr>
              <a:t> cacciavano i </a:t>
            </a:r>
            <a:r>
              <a:rPr lang="it-IT" b="1" dirty="0" err="1">
                <a:solidFill>
                  <a:srgbClr val="582C00"/>
                </a:solidFill>
              </a:rPr>
              <a:t>bisonti,altri</a:t>
            </a:r>
            <a:r>
              <a:rPr lang="it-IT" b="1" dirty="0">
                <a:solidFill>
                  <a:srgbClr val="582C00"/>
                </a:solidFill>
              </a:rPr>
              <a:t> lavoravano la </a:t>
            </a:r>
            <a:r>
              <a:rPr lang="it-IT" b="1" dirty="0" err="1">
                <a:solidFill>
                  <a:srgbClr val="582C00"/>
                </a:solidFill>
              </a:rPr>
              <a:t>terra,altri</a:t>
            </a:r>
            <a:r>
              <a:rPr lang="it-IT" b="1" dirty="0">
                <a:solidFill>
                  <a:srgbClr val="582C00"/>
                </a:solidFill>
              </a:rPr>
              <a:t> ancora vivevano di </a:t>
            </a:r>
            <a:r>
              <a:rPr lang="it-IT" b="1" dirty="0" err="1">
                <a:solidFill>
                  <a:srgbClr val="582C00"/>
                </a:solidFill>
              </a:rPr>
              <a:t>pesca.Quando</a:t>
            </a:r>
            <a:r>
              <a:rPr lang="it-IT" b="1" dirty="0">
                <a:solidFill>
                  <a:srgbClr val="582C00"/>
                </a:solidFill>
              </a:rPr>
              <a:t> i bianchi arrivarono nelle loro terre la guerra fu inevitabile.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582C00"/>
                </a:solidFill>
              </a:rPr>
              <a:t>Oggi più della metà dei discendenti degli indiani vive in grandi città mentre gli altri in delle riserve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" y="1513654"/>
            <a:ext cx="3927803" cy="33703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883">
            <a:off x="2618393" y="5406988"/>
            <a:ext cx="1538344" cy="91935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536">
            <a:off x="9893172" y="348689"/>
            <a:ext cx="1849586" cy="11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5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035" y="193183"/>
            <a:ext cx="5975797" cy="1635617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chemeClr val="bg2">
                    <a:lumMod val="50000"/>
                  </a:schemeClr>
                </a:solidFill>
              </a:rPr>
              <a:t>ONE OF THE KINGS OF MUSIC IN  THE USA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8423" y="1842247"/>
            <a:ext cx="4517823" cy="4445357"/>
          </a:xfrm>
        </p:spPr>
        <p:txBody>
          <a:bodyPr>
            <a:noAutofit/>
          </a:bodyPr>
          <a:lstStyle/>
          <a:p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Michael Jackson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was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born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in Indiana on 29 August 1958. He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had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nine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brothers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when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he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was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only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five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years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old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he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joined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four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his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brothers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in the Jackson 5. ‘I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want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you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back’was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number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one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single.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When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he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was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13 he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started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his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solo career. In 1982 he made ‘Thriller’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this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album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was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first for 37 weeks. He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died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on the 25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June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2009.</a:t>
            </a:r>
          </a:p>
          <a:p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Micheal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Jackson nacque in Indiana il 29 Agosto 1958.Aveva nove fratelli e quando aveva solo cinque anni formò un gruppo pop con quattro di loro chiamato ‘Jackson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Five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’. ‘I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want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you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back’ fu il loro singolo numero 1.Quando aveva 13 anni iniziò la sua carriera da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solista.Nel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1982 pubblicò Thriller, questo album fu primo per 37 settimane. </a:t>
            </a:r>
            <a:r>
              <a:rPr lang="it-IT" sz="1800" b="1" dirty="0" err="1">
                <a:solidFill>
                  <a:schemeClr val="bg2">
                    <a:lumMod val="75000"/>
                  </a:schemeClr>
                </a:solidFill>
              </a:rPr>
              <a:t>Micheal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 morì il 25 Giugno 2009.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26" y="0"/>
            <a:ext cx="3970874" cy="34861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56" y="3535526"/>
            <a:ext cx="4299473" cy="33118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44" y="1820022"/>
            <a:ext cx="12430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7" y="5978210"/>
            <a:ext cx="11588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04756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BEAUTIFUL PLACES IN THE USA:NIAGARA FALLS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7" y="2304825"/>
            <a:ext cx="3932237" cy="214884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Niagara Falls is the name of three big waterfalls on the Niagara River in eastern North America, on the border between the United States and Canada. The three waterfalls are: the Horseshoe Falls, sometimes called the Canadian Falls, the American Falls, and the smaller Bridal Veil Falls. Niagara Falls is probably the most popular waterfall in the world.</a:t>
            </a:r>
            <a:endParaRPr lang="it-IT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6933" y="4079309"/>
            <a:ext cx="3932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Le cascate del Niagara è il nome di tre grandi cascate sul fiume Niagara nel Nord-Est dell’</a:t>
            </a:r>
            <a:r>
              <a:rPr lang="it-IT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America,al</a:t>
            </a:r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confine tra </a:t>
            </a:r>
            <a:r>
              <a:rPr lang="it-IT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glli</a:t>
            </a:r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Stati Uniti e il </a:t>
            </a:r>
            <a:r>
              <a:rPr lang="it-IT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Canada.Le</a:t>
            </a:r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tre cascate si </a:t>
            </a:r>
            <a:r>
              <a:rPr lang="it-IT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chiamano:Horseshoe</a:t>
            </a:r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Falls,alcune</a:t>
            </a:r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volte è chiamata anche Canadian </a:t>
            </a:r>
            <a:r>
              <a:rPr lang="it-IT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Falls,American</a:t>
            </a:r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Falls,e</a:t>
            </a:r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la più piccola </a:t>
            </a:r>
            <a:r>
              <a:rPr lang="it-IT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Bridail</a:t>
            </a:r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Veil</a:t>
            </a:r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Falls.Le</a:t>
            </a:r>
            <a:r>
              <a:rPr lang="it-IT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cascate del Niagara sono probabilmente le cascate più famose al mondo.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2" y="1204856"/>
            <a:ext cx="6400800" cy="47226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22" y="5961997"/>
            <a:ext cx="1159395" cy="8559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641" y="1556003"/>
            <a:ext cx="1242768" cy="9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693899" y="417772"/>
            <a:ext cx="6589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MARTIN LUTHER KING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10344" y="1947134"/>
            <a:ext cx="5701552" cy="465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Martin Luther King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was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born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on 15 of January,1929 in the state of Georgia. He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grew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up in Atlanta and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studied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theology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before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getting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doctorate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at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University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of Boston. In 1954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became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pastor.In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December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1955,he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was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 leader of the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famous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bus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protest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Montgomery.He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in 1963 made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is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famous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speech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“I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have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dream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”. He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received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the Nobel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Peace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Prize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in 1964.He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was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assassinated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on 4 of April 1968.</a:t>
            </a:r>
          </a:p>
          <a:p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Martin Luther King nacque il 15 gennaio 1929 in Georgia. Crebbe in Atlanta e studio teologia prima di avere un dottorato alla università di Boston. Nel 1954 diventò un pastore. Nel Dicembre 1955,fu il leader della protesta di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Rosa’s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Parks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Nel 1963 fece il suo famoso discorso “Io ho un sogno”. Ricevette il Nobel per la pace nel 1954.Fu assassinato il 4 Aprile 1968.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3" y="1605724"/>
            <a:ext cx="3883007" cy="331335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409">
            <a:off x="4399779" y="5389579"/>
            <a:ext cx="1613647" cy="92644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426" y="742278"/>
            <a:ext cx="2072820" cy="139049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37220" y="5183702"/>
            <a:ext cx="272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«I HAVE A DREAM…»</a:t>
            </a:r>
          </a:p>
        </p:txBody>
      </p:sp>
    </p:spTree>
    <p:extLst>
      <p:ext uri="{BB962C8B-B14F-4D97-AF65-F5344CB8AC3E}">
        <p14:creationId xmlns:p14="http://schemas.microsoft.com/office/powerpoint/2010/main" val="31701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73330" y="-215152"/>
            <a:ext cx="4443905" cy="1172582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                         </a:t>
            </a:r>
            <a:r>
              <a:rPr lang="it-IT" sz="6000" i="1" dirty="0">
                <a:latin typeface="Haettenschweiler" pitchFamily="34" charset="0"/>
              </a:rPr>
              <a:t>TWIN TOWERS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5255" y="4188330"/>
            <a:ext cx="4616003" cy="2656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At 8:46 a.m. on 11 September of 2001, a plane crashed into the North Tower of the World Trade </a:t>
            </a:r>
            <a:r>
              <a:rPr lang="en-US" sz="1600" dirty="0" err="1"/>
              <a:t>Center.Seventeen</a:t>
            </a:r>
            <a:r>
              <a:rPr lang="en-US" sz="1600" dirty="0"/>
              <a:t> minutes later another plane crashed into the South </a:t>
            </a:r>
            <a:r>
              <a:rPr lang="en-US" sz="1600" dirty="0" err="1"/>
              <a:t>Tower.After</a:t>
            </a:r>
            <a:r>
              <a:rPr lang="en-US" sz="1600" dirty="0"/>
              <a:t> they </a:t>
            </a:r>
            <a:r>
              <a:rPr lang="en-US" sz="1600" dirty="0" err="1"/>
              <a:t>collapsed.Here</a:t>
            </a:r>
            <a:r>
              <a:rPr lang="en-US" sz="1600" dirty="0"/>
              <a:t> died over 2700 people (343 firefighters).Today there is a Memorial plaza where people can remember the victims with memorial </a:t>
            </a:r>
            <a:r>
              <a:rPr lang="en-US" sz="1600" dirty="0" err="1"/>
              <a:t>cerimonies.In</a:t>
            </a:r>
            <a:r>
              <a:rPr lang="en-US" sz="1600" dirty="0"/>
              <a:t> this plaza there is Ground </a:t>
            </a:r>
            <a:r>
              <a:rPr lang="en-US" sz="1600" dirty="0" err="1"/>
              <a:t>Zero,there</a:t>
            </a:r>
            <a:r>
              <a:rPr lang="en-US" sz="1600" dirty="0"/>
              <a:t> are two pools and around these there are the names of the </a:t>
            </a:r>
            <a:r>
              <a:rPr lang="en-US" sz="1600" dirty="0" err="1"/>
              <a:t>victims.There</a:t>
            </a:r>
            <a:r>
              <a:rPr lang="en-US" sz="1600" dirty="0"/>
              <a:t> is also a museum where there is an original Tower’s Stairway.</a:t>
            </a:r>
            <a:endParaRPr lang="it-IT" sz="1600" dirty="0"/>
          </a:p>
          <a:p>
            <a:endParaRPr lang="it-IT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81713" y="1532107"/>
            <a:ext cx="4812652" cy="2656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/>
              <a:t>Alle 8.46 dell’11 Settembre 2001,un aereo si schiantò sulla Torre Nord del World </a:t>
            </a:r>
            <a:r>
              <a:rPr lang="it-IT" sz="1600" dirty="0" err="1"/>
              <a:t>Trade</a:t>
            </a:r>
            <a:r>
              <a:rPr lang="it-IT" sz="1600" dirty="0"/>
              <a:t> Center di New </a:t>
            </a:r>
            <a:r>
              <a:rPr lang="it-IT" sz="1600" dirty="0" err="1"/>
              <a:t>York.Diciassette</a:t>
            </a:r>
            <a:r>
              <a:rPr lang="it-IT" sz="1600" dirty="0"/>
              <a:t> minuti dopo un altro aereo si schiantò sulla Torre </a:t>
            </a:r>
            <a:r>
              <a:rPr lang="it-IT" sz="1600" dirty="0" err="1"/>
              <a:t>Sud.Dopo</a:t>
            </a:r>
            <a:r>
              <a:rPr lang="it-IT" sz="1600" dirty="0"/>
              <a:t> </a:t>
            </a:r>
            <a:r>
              <a:rPr lang="it-IT" sz="1600" dirty="0" err="1"/>
              <a:t>crollarono.Ci</a:t>
            </a:r>
            <a:r>
              <a:rPr lang="it-IT" sz="1600" dirty="0"/>
              <a:t> furono più di 2700 vittime(343 pompieri).Oggi c’è la </a:t>
            </a:r>
            <a:r>
              <a:rPr lang="it-IT" sz="1600" dirty="0" err="1"/>
              <a:t>memorial</a:t>
            </a:r>
            <a:r>
              <a:rPr lang="it-IT" sz="1600" dirty="0"/>
              <a:t> </a:t>
            </a:r>
            <a:r>
              <a:rPr lang="it-IT" sz="1600" dirty="0" err="1"/>
              <a:t>plaza,dove</a:t>
            </a:r>
            <a:r>
              <a:rPr lang="it-IT" sz="1600" dirty="0"/>
              <a:t> si possono ricordare le </a:t>
            </a:r>
            <a:r>
              <a:rPr lang="it-IT" sz="1600" dirty="0" err="1"/>
              <a:t>vittime,attorno</a:t>
            </a:r>
            <a:r>
              <a:rPr lang="it-IT" sz="1600" dirty="0"/>
              <a:t> al Ground Zero ovvero due vasche ci sono tutti i nomi delle </a:t>
            </a:r>
            <a:r>
              <a:rPr lang="it-IT" sz="1600" dirty="0" err="1"/>
              <a:t>vittime.Inoltre</a:t>
            </a:r>
            <a:r>
              <a:rPr lang="it-IT" sz="1600" dirty="0"/>
              <a:t> c’è anche un museo dove è contenuta una rampa di scale originale di una delle Torri.</a:t>
            </a:r>
          </a:p>
          <a:p>
            <a:endParaRPr lang="it-IT" sz="1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0" y="118334"/>
            <a:ext cx="3823347" cy="39453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13" y="4063701"/>
            <a:ext cx="4812652" cy="262699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48" y="1420399"/>
            <a:ext cx="1816765" cy="134123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258" y="5420652"/>
            <a:ext cx="1843233" cy="14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342">
            <a:off x="513598" y="4343613"/>
            <a:ext cx="3418691" cy="177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My PC\AppData\Local\Microsoft\Windows\Temporary Internet Files\Content.IE5\4LWY3I8Z\american-flag-378142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46" y="578365"/>
            <a:ext cx="3609961" cy="2716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Rettangolo 1"/>
          <p:cNvSpPr/>
          <p:nvPr/>
        </p:nvSpPr>
        <p:spPr>
          <a:xfrm>
            <a:off x="3440195" y="3342099"/>
            <a:ext cx="758642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cs typeface="Times New Roman" pitchFamily="18" charset="0"/>
              </a:rPr>
              <a:t>THIS WAS A LITTLE PRESENTATION  OF USA BY  CHIARA COSSENTINO AND GABRIELA D’AMORE</a:t>
            </a:r>
          </a:p>
        </p:txBody>
      </p:sp>
      <p:pic>
        <p:nvPicPr>
          <p:cNvPr id="1030" name="Picture 6" descr="C:\Users\My PC\AppData\Local\Microsoft\Windows\Temporary Internet Files\Content.IE5\Q3T0HSOL\lakeside-USA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16" y="172278"/>
            <a:ext cx="4802657" cy="26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1030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Baskerville Old Face</vt:lpstr>
      <vt:lpstr>Calibri</vt:lpstr>
      <vt:lpstr>Castellar</vt:lpstr>
      <vt:lpstr>Haettenschweiler</vt:lpstr>
      <vt:lpstr>Times New Roman</vt:lpstr>
      <vt:lpstr>Tema di Office</vt:lpstr>
      <vt:lpstr>THE UNITED STATES OF AMERICA</vt:lpstr>
      <vt:lpstr>Presentazione standard di PowerPoint</vt:lpstr>
      <vt:lpstr>THE INDIANS OF AMERICA</vt:lpstr>
      <vt:lpstr>ONE OF THE KINGS OF MUSIC IN  THE USA</vt:lpstr>
      <vt:lpstr>BEAUTIFUL PLACES IN THE USA:NIAGARA FALLS</vt:lpstr>
      <vt:lpstr>Presentazione standard di PowerPoint</vt:lpstr>
      <vt:lpstr>                               TWIN TOWERS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OF AMERICA</dc:title>
  <dc:creator>Alunno</dc:creator>
  <cp:lastModifiedBy>Buonincontri</cp:lastModifiedBy>
  <cp:revision>35</cp:revision>
  <dcterms:created xsi:type="dcterms:W3CDTF">2017-03-24T11:30:17Z</dcterms:created>
  <dcterms:modified xsi:type="dcterms:W3CDTF">2017-08-01T09:35:43Z</dcterms:modified>
</cp:coreProperties>
</file>