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4851-6811-431A-A6D7-8E7CE88AD27C}" type="datetimeFigureOut">
              <a:rPr lang="it-IT" smtClean="0"/>
              <a:t>01/08/2017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B5D2-6428-40CF-AB39-069F002A03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3977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4851-6811-431A-A6D7-8E7CE88AD27C}" type="datetimeFigureOut">
              <a:rPr lang="it-IT" smtClean="0"/>
              <a:t>01/08/2017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B5D2-6428-40CF-AB39-069F002A03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2322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4851-6811-431A-A6D7-8E7CE88AD27C}" type="datetimeFigureOut">
              <a:rPr lang="it-IT" smtClean="0"/>
              <a:t>01/08/2017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B5D2-6428-40CF-AB39-069F002A03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5524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4851-6811-431A-A6D7-8E7CE88AD27C}" type="datetimeFigureOut">
              <a:rPr lang="it-IT" smtClean="0"/>
              <a:t>01/08/2017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B5D2-6428-40CF-AB39-069F002A03FC}" type="slidenum">
              <a:rPr lang="it-IT" smtClean="0"/>
              <a:t>‹N›</a:t>
            </a:fld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9453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4851-6811-431A-A6D7-8E7CE88AD27C}" type="datetimeFigureOut">
              <a:rPr lang="it-IT" smtClean="0"/>
              <a:t>01/08/2017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B5D2-6428-40CF-AB39-069F002A03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9195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4851-6811-431A-A6D7-8E7CE88AD27C}" type="datetimeFigureOut">
              <a:rPr lang="it-IT" smtClean="0"/>
              <a:t>01/08/2017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B5D2-6428-40CF-AB39-069F002A03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099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4851-6811-431A-A6D7-8E7CE88AD27C}" type="datetimeFigureOut">
              <a:rPr lang="it-IT" smtClean="0"/>
              <a:t>01/08/2017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B5D2-6428-40CF-AB39-069F002A03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8561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4851-6811-431A-A6D7-8E7CE88AD27C}" type="datetimeFigureOut">
              <a:rPr lang="it-IT" smtClean="0"/>
              <a:t>01/08/2017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B5D2-6428-40CF-AB39-069F002A03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6973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4851-6811-431A-A6D7-8E7CE88AD27C}" type="datetimeFigureOut">
              <a:rPr lang="it-IT" smtClean="0"/>
              <a:t>01/08/2017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B5D2-6428-40CF-AB39-069F002A03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0848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4851-6811-431A-A6D7-8E7CE88AD27C}" type="datetimeFigureOut">
              <a:rPr lang="it-IT" smtClean="0"/>
              <a:t>01/08/2017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B5D2-6428-40CF-AB39-069F002A03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5780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4851-6811-431A-A6D7-8E7CE88AD27C}" type="datetimeFigureOut">
              <a:rPr lang="it-IT" smtClean="0"/>
              <a:t>01/08/2017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B5D2-6428-40CF-AB39-069F002A03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2995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4851-6811-431A-A6D7-8E7CE88AD27C}" type="datetimeFigureOut">
              <a:rPr lang="it-IT" smtClean="0"/>
              <a:t>01/08/2017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B5D2-6428-40CF-AB39-069F002A03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8494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4851-6811-431A-A6D7-8E7CE88AD27C}" type="datetimeFigureOut">
              <a:rPr lang="it-IT" smtClean="0"/>
              <a:t>01/08/2017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B5D2-6428-40CF-AB39-069F002A03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7292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4851-6811-431A-A6D7-8E7CE88AD27C}" type="datetimeFigureOut">
              <a:rPr lang="it-IT" smtClean="0"/>
              <a:t>01/08/2017</a:t>
            </a:fld>
            <a:endParaRPr lang="it-I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B5D2-6428-40CF-AB39-069F002A03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4558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4851-6811-431A-A6D7-8E7CE88AD27C}" type="datetimeFigureOut">
              <a:rPr lang="it-IT" smtClean="0"/>
              <a:t>01/08/2017</a:t>
            </a:fld>
            <a:endParaRPr lang="it-I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B5D2-6428-40CF-AB39-069F002A03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3968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4851-6811-431A-A6D7-8E7CE88AD27C}" type="datetimeFigureOut">
              <a:rPr lang="it-IT" smtClean="0"/>
              <a:t>01/08/2017</a:t>
            </a:fld>
            <a:endParaRPr lang="it-IT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B5D2-6428-40CF-AB39-069F002A03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8277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4851-6811-431A-A6D7-8E7CE88AD27C}" type="datetimeFigureOut">
              <a:rPr lang="it-IT" smtClean="0"/>
              <a:t>01/08/2017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B5D2-6428-40CF-AB39-069F002A03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5057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3364851-6811-431A-A6D7-8E7CE88AD27C}" type="datetimeFigureOut">
              <a:rPr lang="it-IT" smtClean="0"/>
              <a:t>01/08/2017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B5D2-6428-40CF-AB39-069F002A03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07752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0" y="150312"/>
            <a:ext cx="12192000" cy="864296"/>
          </a:xfrm>
        </p:spPr>
        <p:txBody>
          <a:bodyPr/>
          <a:lstStyle/>
          <a:p>
            <a:pPr algn="ctr"/>
            <a:r>
              <a:rPr lang="it-IT" sz="60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The usa</a:t>
            </a:r>
            <a:endParaRPr lang="it-IT" sz="60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51207" y="5257800"/>
            <a:ext cx="8825658" cy="1343526"/>
          </a:xfrm>
        </p:spPr>
        <p:txBody>
          <a:bodyPr>
            <a:normAutofit/>
          </a:bodyPr>
          <a:lstStyle/>
          <a:p>
            <a:r>
              <a:rPr lang="it-IT" sz="1800" cap="none" dirty="0" smtClean="0">
                <a:solidFill>
                  <a:srgbClr val="F8F8F8"/>
                </a:solidFill>
                <a:latin typeface="Cooper Black" panose="0208090404030B020404" pitchFamily="18" charset="0"/>
              </a:rPr>
              <a:t>Gli</a:t>
            </a:r>
            <a:r>
              <a:rPr lang="it-IT" sz="1600" cap="none" dirty="0" smtClean="0">
                <a:solidFill>
                  <a:srgbClr val="F8F8F8"/>
                </a:solidFill>
                <a:latin typeface="Cooper Black" panose="0208090404030B020404" pitchFamily="18" charset="0"/>
              </a:rPr>
              <a:t> </a:t>
            </a:r>
            <a:r>
              <a:rPr lang="it-IT" sz="1800" cap="none" dirty="0" smtClean="0">
                <a:solidFill>
                  <a:srgbClr val="F8F8F8"/>
                </a:solidFill>
                <a:latin typeface="Cooper Black" panose="0208090404030B020404" pitchFamily="18" charset="0"/>
              </a:rPr>
              <a:t>Stati Uniti occupano la fascia settentrionale dell’ America e sono formati da 50 stati .</a:t>
            </a:r>
          </a:p>
          <a:p>
            <a:r>
              <a:rPr lang="it-IT" sz="1800" cap="none" dirty="0" smtClean="0">
                <a:solidFill>
                  <a:srgbClr val="F8F8F8"/>
                </a:solidFill>
                <a:latin typeface="Cooper Black" panose="0208090404030B020404" pitchFamily="18" charset="0"/>
              </a:rPr>
              <a:t>The USA are </a:t>
            </a:r>
            <a:r>
              <a:rPr lang="it-IT" sz="1800" cap="none" dirty="0" err="1" smtClean="0">
                <a:solidFill>
                  <a:srgbClr val="F8F8F8"/>
                </a:solidFill>
                <a:latin typeface="Cooper Black" panose="0208090404030B020404" pitchFamily="18" charset="0"/>
              </a:rPr>
              <a:t>situated</a:t>
            </a:r>
            <a:r>
              <a:rPr lang="it-IT" sz="1800" cap="none" dirty="0" smtClean="0">
                <a:solidFill>
                  <a:srgbClr val="F8F8F8"/>
                </a:solidFill>
                <a:latin typeface="Cooper Black" panose="0208090404030B020404" pitchFamily="18" charset="0"/>
              </a:rPr>
              <a:t> in the </a:t>
            </a:r>
            <a:r>
              <a:rPr lang="it-IT" sz="1800" cap="none" dirty="0" err="1" smtClean="0">
                <a:solidFill>
                  <a:srgbClr val="F8F8F8"/>
                </a:solidFill>
                <a:latin typeface="Cooper Black" panose="0208090404030B020404" pitchFamily="18" charset="0"/>
              </a:rPr>
              <a:t>northern</a:t>
            </a:r>
            <a:r>
              <a:rPr lang="it-IT" sz="1800" cap="none" dirty="0" smtClean="0">
                <a:solidFill>
                  <a:srgbClr val="F8F8F8"/>
                </a:solidFill>
                <a:latin typeface="Cooper Black" panose="0208090404030B020404" pitchFamily="18" charset="0"/>
              </a:rPr>
              <a:t> part of America and </a:t>
            </a:r>
            <a:r>
              <a:rPr lang="it-IT" sz="1800" cap="none" dirty="0" err="1" smtClean="0">
                <a:solidFill>
                  <a:srgbClr val="F8F8F8"/>
                </a:solidFill>
                <a:latin typeface="Cooper Black" panose="0208090404030B020404" pitchFamily="18" charset="0"/>
              </a:rPr>
              <a:t>they</a:t>
            </a:r>
            <a:r>
              <a:rPr lang="it-IT" sz="1800" cap="none" dirty="0" smtClean="0">
                <a:solidFill>
                  <a:srgbClr val="F8F8F8"/>
                </a:solidFill>
                <a:latin typeface="Cooper Black" panose="0208090404030B020404" pitchFamily="18" charset="0"/>
              </a:rPr>
              <a:t> </a:t>
            </a:r>
            <a:r>
              <a:rPr lang="it-IT" sz="1800" cap="none" dirty="0" err="1" smtClean="0">
                <a:solidFill>
                  <a:srgbClr val="F8F8F8"/>
                </a:solidFill>
                <a:latin typeface="Cooper Black" panose="0208090404030B020404" pitchFamily="18" charset="0"/>
              </a:rPr>
              <a:t>consist</a:t>
            </a:r>
            <a:r>
              <a:rPr lang="it-IT" sz="1800" cap="none" dirty="0" smtClean="0">
                <a:solidFill>
                  <a:srgbClr val="F8F8F8"/>
                </a:solidFill>
                <a:latin typeface="Cooper Black" panose="0208090404030B020404" pitchFamily="18" charset="0"/>
              </a:rPr>
              <a:t> of 50 </a:t>
            </a:r>
            <a:r>
              <a:rPr lang="it-IT" sz="1800" cap="none" dirty="0" err="1" smtClean="0">
                <a:solidFill>
                  <a:srgbClr val="F8F8F8"/>
                </a:solidFill>
                <a:latin typeface="Cooper Black" panose="0208090404030B020404" pitchFamily="18" charset="0"/>
              </a:rPr>
              <a:t>states</a:t>
            </a:r>
            <a:r>
              <a:rPr lang="it-IT" sz="1800" cap="none" dirty="0" smtClean="0">
                <a:solidFill>
                  <a:srgbClr val="F8F8F8"/>
                </a:solidFill>
                <a:latin typeface="Cooper Black" panose="0208090404030B020404" pitchFamily="18" charset="0"/>
              </a:rPr>
              <a:t> .</a:t>
            </a:r>
            <a:endParaRPr lang="it-IT" sz="1600" cap="none" dirty="0">
              <a:solidFill>
                <a:srgbClr val="F8F8F8"/>
              </a:solidFill>
              <a:latin typeface="Cooper Black" panose="0208090404030B020404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262" y="1477626"/>
            <a:ext cx="6124140" cy="3726031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76840">
            <a:off x="365214" y="509625"/>
            <a:ext cx="2124679" cy="111825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29440">
            <a:off x="10076865" y="2083772"/>
            <a:ext cx="1651585" cy="157768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344084">
            <a:off x="448590" y="2955530"/>
            <a:ext cx="1605233" cy="140193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27332">
            <a:off x="8734940" y="141473"/>
            <a:ext cx="1305562" cy="1205727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361309">
            <a:off x="9449654" y="4180188"/>
            <a:ext cx="2508083" cy="131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793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9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Presidents</a:t>
            </a:r>
            <a:r>
              <a:rPr lang="it-IT" dirty="0" smtClean="0">
                <a:solidFill>
                  <a:srgbClr val="FF0000"/>
                </a:solidFill>
                <a:latin typeface="Algerian" panose="04020705040A02060702" pitchFamily="82" charset="0"/>
              </a:rPr>
              <a:t> of USA</a:t>
            </a:r>
            <a:endParaRPr lang="it-IT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270995"/>
            <a:ext cx="9264316" cy="5587005"/>
          </a:xfrm>
        </p:spPr>
        <p:txBody>
          <a:bodyPr>
            <a:normAutofit fontScale="92500"/>
          </a:bodyPr>
          <a:lstStyle/>
          <a:p>
            <a:pPr algn="just"/>
            <a:r>
              <a:rPr lang="it-IT" sz="1600" dirty="0" smtClean="0"/>
              <a:t>On 20 </a:t>
            </a:r>
            <a:r>
              <a:rPr lang="it-IT" sz="1600" dirty="0" err="1" smtClean="0"/>
              <a:t>January</a:t>
            </a:r>
            <a:r>
              <a:rPr lang="it-IT" sz="1600" dirty="0" smtClean="0"/>
              <a:t> 2009 Barack Obama </a:t>
            </a:r>
            <a:r>
              <a:rPr lang="it-IT" sz="1600" dirty="0" err="1" smtClean="0"/>
              <a:t>became</a:t>
            </a:r>
            <a:r>
              <a:rPr lang="it-IT" sz="1600" dirty="0" smtClean="0"/>
              <a:t> the </a:t>
            </a:r>
            <a:r>
              <a:rPr lang="it-IT" sz="1600" dirty="0" smtClean="0"/>
              <a:t>44th </a:t>
            </a:r>
            <a:r>
              <a:rPr lang="it-IT" sz="1600" dirty="0" err="1" smtClean="0"/>
              <a:t>President</a:t>
            </a:r>
            <a:r>
              <a:rPr lang="it-IT" sz="1600" dirty="0" smtClean="0"/>
              <a:t> of the Usa. More </a:t>
            </a:r>
            <a:r>
              <a:rPr lang="it-IT" sz="1600" dirty="0" err="1" smtClean="0"/>
              <a:t>than</a:t>
            </a:r>
            <a:r>
              <a:rPr lang="it-IT" sz="1600" dirty="0" smtClean="0"/>
              <a:t> a </a:t>
            </a:r>
            <a:r>
              <a:rPr lang="it-IT" sz="1600" dirty="0" err="1" smtClean="0"/>
              <a:t>million</a:t>
            </a:r>
            <a:r>
              <a:rPr lang="it-IT" sz="1600" dirty="0" smtClean="0"/>
              <a:t> </a:t>
            </a:r>
            <a:r>
              <a:rPr lang="it-IT" sz="1600" dirty="0" err="1" smtClean="0"/>
              <a:t>people</a:t>
            </a:r>
            <a:r>
              <a:rPr lang="it-IT" sz="1600" dirty="0"/>
              <a:t> </a:t>
            </a:r>
            <a:r>
              <a:rPr lang="it-IT" sz="1600" dirty="0" err="1" smtClean="0"/>
              <a:t>went</a:t>
            </a:r>
            <a:r>
              <a:rPr lang="it-IT" sz="1600" dirty="0" smtClean="0"/>
              <a:t> to Washington D.C. to </a:t>
            </a:r>
            <a:r>
              <a:rPr lang="it-IT" sz="1600" dirty="0" err="1" smtClean="0"/>
              <a:t>watch</a:t>
            </a:r>
            <a:r>
              <a:rPr lang="it-IT" sz="1600" dirty="0" smtClean="0"/>
              <a:t> the </a:t>
            </a:r>
            <a:r>
              <a:rPr lang="it-IT" sz="1600" dirty="0" err="1" smtClean="0"/>
              <a:t>ceremony.He</a:t>
            </a:r>
            <a:r>
              <a:rPr lang="it-IT" sz="1600" dirty="0" smtClean="0"/>
              <a:t> made an </a:t>
            </a:r>
            <a:r>
              <a:rPr lang="it-IT" sz="1600" dirty="0" err="1" smtClean="0"/>
              <a:t>emotional</a:t>
            </a:r>
            <a:r>
              <a:rPr lang="it-IT" sz="1600" dirty="0" smtClean="0"/>
              <a:t> </a:t>
            </a:r>
            <a:r>
              <a:rPr lang="it-IT" sz="1600" dirty="0" err="1" smtClean="0"/>
              <a:t>speech</a:t>
            </a:r>
            <a:r>
              <a:rPr lang="it-IT" sz="1600" dirty="0" smtClean="0"/>
              <a:t>. He </a:t>
            </a:r>
            <a:r>
              <a:rPr lang="it-IT" sz="1600" dirty="0" err="1" smtClean="0"/>
              <a:t>talked</a:t>
            </a:r>
            <a:r>
              <a:rPr lang="it-IT" sz="1600" dirty="0" smtClean="0"/>
              <a:t> </a:t>
            </a:r>
            <a:r>
              <a:rPr lang="it-IT" sz="1600" dirty="0" err="1" smtClean="0"/>
              <a:t>about</a:t>
            </a:r>
            <a:r>
              <a:rPr lang="it-IT" sz="1600" dirty="0" smtClean="0"/>
              <a:t> </a:t>
            </a:r>
            <a:r>
              <a:rPr lang="it-IT" sz="1600" dirty="0" err="1" smtClean="0"/>
              <a:t>changing</a:t>
            </a:r>
            <a:r>
              <a:rPr lang="it-IT" sz="1600" dirty="0" smtClean="0"/>
              <a:t> America and he </a:t>
            </a:r>
            <a:r>
              <a:rPr lang="it-IT" sz="1600" dirty="0" err="1" smtClean="0"/>
              <a:t>invited</a:t>
            </a:r>
            <a:r>
              <a:rPr lang="it-IT" sz="1600" dirty="0" smtClean="0"/>
              <a:t> Americans to help </a:t>
            </a:r>
            <a:r>
              <a:rPr lang="it-IT" sz="1600" dirty="0" err="1" smtClean="0"/>
              <a:t>him</a:t>
            </a:r>
            <a:r>
              <a:rPr lang="it-IT" sz="1600" dirty="0" smtClean="0"/>
              <a:t> </a:t>
            </a:r>
            <a:r>
              <a:rPr lang="it-IT" sz="1600" dirty="0" err="1" smtClean="0"/>
              <a:t>change</a:t>
            </a:r>
            <a:r>
              <a:rPr lang="it-IT" sz="1600" dirty="0" smtClean="0"/>
              <a:t> America . </a:t>
            </a:r>
            <a:r>
              <a:rPr lang="it-IT" sz="1600" dirty="0" err="1" smtClean="0"/>
              <a:t>It</a:t>
            </a:r>
            <a:r>
              <a:rPr lang="it-IT" sz="1600" dirty="0" smtClean="0"/>
              <a:t> </a:t>
            </a:r>
            <a:r>
              <a:rPr lang="it-IT" sz="1600" dirty="0" err="1" smtClean="0"/>
              <a:t>was</a:t>
            </a:r>
            <a:r>
              <a:rPr lang="it-IT" sz="1600" dirty="0" smtClean="0"/>
              <a:t> a </a:t>
            </a:r>
            <a:r>
              <a:rPr lang="it-IT" sz="1600" dirty="0" err="1" smtClean="0"/>
              <a:t>historic</a:t>
            </a:r>
            <a:r>
              <a:rPr lang="it-IT" sz="1600" dirty="0" smtClean="0"/>
              <a:t> </a:t>
            </a:r>
            <a:r>
              <a:rPr lang="it-IT" sz="1600" dirty="0" err="1" smtClean="0"/>
              <a:t>day</a:t>
            </a:r>
            <a:r>
              <a:rPr lang="it-IT" sz="1600" dirty="0" smtClean="0"/>
              <a:t> </a:t>
            </a:r>
            <a:r>
              <a:rPr lang="it-IT" sz="1600" dirty="0" err="1" smtClean="0"/>
              <a:t>because</a:t>
            </a:r>
            <a:r>
              <a:rPr lang="it-IT" sz="1600" dirty="0" smtClean="0"/>
              <a:t> Obama </a:t>
            </a:r>
            <a:r>
              <a:rPr lang="it-IT" sz="1600" dirty="0" err="1" smtClean="0"/>
              <a:t>was</a:t>
            </a:r>
            <a:r>
              <a:rPr lang="it-IT" sz="1600" dirty="0" smtClean="0"/>
              <a:t> the first </a:t>
            </a:r>
            <a:r>
              <a:rPr lang="it-IT" sz="1600" dirty="0" err="1" smtClean="0"/>
              <a:t>African</a:t>
            </a:r>
            <a:r>
              <a:rPr lang="it-IT" sz="1600" dirty="0" smtClean="0"/>
              <a:t>-American </a:t>
            </a:r>
            <a:r>
              <a:rPr lang="it-IT" sz="1600" dirty="0" smtClean="0"/>
              <a:t>to </a:t>
            </a:r>
            <a:r>
              <a:rPr lang="it-IT" sz="1600" dirty="0" err="1" smtClean="0"/>
              <a:t>became</a:t>
            </a:r>
            <a:r>
              <a:rPr lang="it-IT" sz="1600" dirty="0" smtClean="0"/>
              <a:t> </a:t>
            </a:r>
            <a:r>
              <a:rPr lang="it-IT" sz="1600" dirty="0" err="1" smtClean="0"/>
              <a:t>President</a:t>
            </a:r>
            <a:r>
              <a:rPr lang="it-IT" sz="1600" dirty="0" smtClean="0"/>
              <a:t>.</a:t>
            </a:r>
          </a:p>
          <a:p>
            <a:pPr algn="just"/>
            <a:r>
              <a:rPr lang="it-IT" sz="1600" dirty="0" err="1" smtClean="0"/>
              <a:t>Another</a:t>
            </a:r>
            <a:r>
              <a:rPr lang="it-IT" sz="1600" dirty="0" smtClean="0"/>
              <a:t> </a:t>
            </a:r>
            <a:r>
              <a:rPr lang="it-IT" sz="1600" dirty="0" err="1" smtClean="0"/>
              <a:t>important</a:t>
            </a:r>
            <a:r>
              <a:rPr lang="it-IT" sz="1600" dirty="0" smtClean="0"/>
              <a:t> </a:t>
            </a:r>
            <a:r>
              <a:rPr lang="it-IT" sz="1600" dirty="0" err="1" smtClean="0"/>
              <a:t>President</a:t>
            </a:r>
            <a:r>
              <a:rPr lang="it-IT" sz="1600" dirty="0" smtClean="0"/>
              <a:t> </a:t>
            </a:r>
            <a:r>
              <a:rPr lang="it-IT" sz="1600" dirty="0" err="1" smtClean="0"/>
              <a:t>was</a:t>
            </a:r>
            <a:r>
              <a:rPr lang="it-IT" sz="1600" dirty="0" smtClean="0"/>
              <a:t> John Fitzgerald </a:t>
            </a:r>
            <a:r>
              <a:rPr lang="it-IT" sz="1600" dirty="0" err="1" smtClean="0"/>
              <a:t>Kennedy,who</a:t>
            </a:r>
            <a:r>
              <a:rPr lang="it-IT" sz="1600" dirty="0" smtClean="0"/>
              <a:t> </a:t>
            </a:r>
            <a:r>
              <a:rPr lang="it-IT" sz="1600" dirty="0" err="1" smtClean="0"/>
              <a:t>has</a:t>
            </a:r>
            <a:r>
              <a:rPr lang="it-IT" sz="1600" dirty="0" smtClean="0"/>
              <a:t> </a:t>
            </a:r>
            <a:r>
              <a:rPr lang="it-IT" sz="1600" dirty="0" err="1" smtClean="0"/>
              <a:t>only</a:t>
            </a:r>
            <a:r>
              <a:rPr lang="it-IT" sz="1600" dirty="0" smtClean="0"/>
              <a:t> 43 </a:t>
            </a:r>
            <a:r>
              <a:rPr lang="it-IT" sz="1600" dirty="0" err="1" smtClean="0"/>
              <a:t>years</a:t>
            </a:r>
            <a:r>
              <a:rPr lang="it-IT" sz="1600" dirty="0" smtClean="0"/>
              <a:t> </a:t>
            </a:r>
            <a:r>
              <a:rPr lang="it-IT" sz="1600" dirty="0" err="1" smtClean="0"/>
              <a:t>old</a:t>
            </a:r>
            <a:r>
              <a:rPr lang="it-IT" sz="1600" dirty="0" smtClean="0"/>
              <a:t> </a:t>
            </a:r>
            <a:r>
              <a:rPr lang="it-IT" sz="1600" dirty="0" err="1" smtClean="0"/>
              <a:t>when</a:t>
            </a:r>
            <a:r>
              <a:rPr lang="it-IT" sz="1600" dirty="0" smtClean="0"/>
              <a:t> he </a:t>
            </a:r>
            <a:r>
              <a:rPr lang="it-IT" sz="1600" dirty="0" err="1" smtClean="0"/>
              <a:t>became</a:t>
            </a:r>
            <a:r>
              <a:rPr lang="it-IT" sz="1600" dirty="0" smtClean="0"/>
              <a:t> </a:t>
            </a:r>
            <a:r>
              <a:rPr lang="it-IT" sz="1600" dirty="0" err="1" smtClean="0"/>
              <a:t>President.He</a:t>
            </a:r>
            <a:r>
              <a:rPr lang="it-IT" sz="1600" dirty="0" smtClean="0"/>
              <a:t> </a:t>
            </a:r>
            <a:r>
              <a:rPr lang="it-IT" sz="1600" dirty="0" err="1" smtClean="0"/>
              <a:t>was</a:t>
            </a:r>
            <a:r>
              <a:rPr lang="it-IT" sz="1600" dirty="0" smtClean="0"/>
              <a:t> </a:t>
            </a:r>
            <a:r>
              <a:rPr lang="it-IT" sz="1600" dirty="0" err="1" smtClean="0"/>
              <a:t>also</a:t>
            </a:r>
            <a:r>
              <a:rPr lang="it-IT" sz="1600" dirty="0" smtClean="0"/>
              <a:t> the first </a:t>
            </a:r>
            <a:r>
              <a:rPr lang="it-IT" sz="1600" dirty="0" err="1" smtClean="0"/>
              <a:t>Catholic</a:t>
            </a:r>
            <a:r>
              <a:rPr lang="it-IT" sz="1600" dirty="0" smtClean="0"/>
              <a:t> to </a:t>
            </a:r>
            <a:r>
              <a:rPr lang="it-IT" sz="1600" dirty="0" err="1" smtClean="0"/>
              <a:t>became</a:t>
            </a:r>
            <a:r>
              <a:rPr lang="it-IT" sz="1600" dirty="0" smtClean="0"/>
              <a:t> </a:t>
            </a:r>
            <a:r>
              <a:rPr lang="it-IT" sz="1600" dirty="0" err="1" smtClean="0"/>
              <a:t>President</a:t>
            </a:r>
            <a:r>
              <a:rPr lang="it-IT" sz="1600" dirty="0" smtClean="0"/>
              <a:t>.</a:t>
            </a:r>
          </a:p>
          <a:p>
            <a:pPr algn="just"/>
            <a:r>
              <a:rPr lang="it-IT" sz="1600" dirty="0" err="1" smtClean="0"/>
              <a:t>Now</a:t>
            </a:r>
            <a:r>
              <a:rPr lang="it-IT" sz="1600" dirty="0" smtClean="0"/>
              <a:t> the </a:t>
            </a:r>
            <a:r>
              <a:rPr lang="it-IT" sz="1600" dirty="0" err="1" smtClean="0"/>
              <a:t>President</a:t>
            </a:r>
            <a:r>
              <a:rPr lang="it-IT" sz="1600" dirty="0" smtClean="0"/>
              <a:t> of usa </a:t>
            </a:r>
            <a:r>
              <a:rPr lang="it-IT" sz="1600" dirty="0" err="1" smtClean="0"/>
              <a:t>is</a:t>
            </a:r>
            <a:r>
              <a:rPr lang="it-IT" sz="1600" dirty="0" smtClean="0"/>
              <a:t> Donald Trump.</a:t>
            </a:r>
          </a:p>
          <a:p>
            <a:pPr marL="0" indent="0" algn="ctr">
              <a:buNone/>
            </a:pPr>
            <a:endParaRPr lang="it-IT" sz="1600" dirty="0"/>
          </a:p>
          <a:p>
            <a:pPr marL="0" indent="0" algn="ctr">
              <a:buNone/>
            </a:pPr>
            <a:r>
              <a:rPr lang="it-IT" sz="40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Presidenti d’America</a:t>
            </a:r>
          </a:p>
          <a:p>
            <a:pPr marL="0" indent="0" algn="just">
              <a:buNone/>
            </a:pPr>
            <a:r>
              <a:rPr lang="it-IT" sz="1800" dirty="0" smtClean="0">
                <a:solidFill>
                  <a:srgbClr val="F8F8F8"/>
                </a:solidFill>
              </a:rPr>
              <a:t>Il 20 gennaio 2009 </a:t>
            </a:r>
            <a:r>
              <a:rPr lang="it-IT" sz="1800" dirty="0" err="1" smtClean="0">
                <a:solidFill>
                  <a:srgbClr val="F8F8F8"/>
                </a:solidFill>
              </a:rPr>
              <a:t>Barak</a:t>
            </a:r>
            <a:r>
              <a:rPr lang="it-IT" sz="1800" dirty="0" smtClean="0">
                <a:solidFill>
                  <a:srgbClr val="F8F8F8"/>
                </a:solidFill>
              </a:rPr>
              <a:t> Obama divenne il 44° presidente degli Stati Uniti . Più di un milione di persone andarono a </a:t>
            </a:r>
            <a:r>
              <a:rPr lang="it-IT" sz="1800" dirty="0" err="1" smtClean="0">
                <a:solidFill>
                  <a:srgbClr val="F8F8F8"/>
                </a:solidFill>
              </a:rPr>
              <a:t>Whashigton</a:t>
            </a:r>
            <a:r>
              <a:rPr lang="it-IT" sz="1800" dirty="0" smtClean="0">
                <a:solidFill>
                  <a:srgbClr val="F8F8F8"/>
                </a:solidFill>
              </a:rPr>
              <a:t> D.C. per assistere alla cerimonia. Fece un discorso emozionante . Parlò di cambiare l’America e invitò gli americani ad aiutarlo a cambiare l’America.  Fu una giornata storica perché Obama fu il primo afro-americano a diventare presidente.</a:t>
            </a:r>
          </a:p>
          <a:p>
            <a:pPr marL="0" indent="0" algn="just">
              <a:buNone/>
            </a:pPr>
            <a:r>
              <a:rPr lang="it-IT" sz="1800" dirty="0" smtClean="0">
                <a:solidFill>
                  <a:srgbClr val="F8F8F8"/>
                </a:solidFill>
              </a:rPr>
              <a:t>Un altro presidente importante fu John Fitzgerald </a:t>
            </a:r>
            <a:r>
              <a:rPr lang="it-IT" sz="1800" dirty="0" err="1" smtClean="0">
                <a:solidFill>
                  <a:srgbClr val="F8F8F8"/>
                </a:solidFill>
              </a:rPr>
              <a:t>Kennedy,che</a:t>
            </a:r>
            <a:r>
              <a:rPr lang="it-IT" sz="1800" dirty="0" smtClean="0">
                <a:solidFill>
                  <a:srgbClr val="F8F8F8"/>
                </a:solidFill>
              </a:rPr>
              <a:t> aveva solo 43 anni quando divenne </a:t>
            </a:r>
            <a:r>
              <a:rPr lang="it-IT" sz="1800" dirty="0" err="1" smtClean="0">
                <a:solidFill>
                  <a:srgbClr val="F8F8F8"/>
                </a:solidFill>
              </a:rPr>
              <a:t>presidente.Fu</a:t>
            </a:r>
            <a:r>
              <a:rPr lang="it-IT" sz="1800" dirty="0" smtClean="0">
                <a:solidFill>
                  <a:srgbClr val="F8F8F8"/>
                </a:solidFill>
              </a:rPr>
              <a:t> anche il primo cattolico a diventare presidente.</a:t>
            </a:r>
          </a:p>
          <a:p>
            <a:pPr marL="0" indent="0" algn="just">
              <a:buNone/>
            </a:pPr>
            <a:r>
              <a:rPr lang="it-IT" sz="1800" dirty="0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9484" y="1152983"/>
            <a:ext cx="2354179" cy="290741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421" y="4271209"/>
            <a:ext cx="2372982" cy="228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18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6585" y="344434"/>
            <a:ext cx="9404723" cy="930914"/>
          </a:xfrm>
        </p:spPr>
        <p:txBody>
          <a:bodyPr/>
          <a:lstStyle/>
          <a:p>
            <a:pPr algn="ctr"/>
            <a:r>
              <a:rPr lang="it-IT" sz="40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The </a:t>
            </a:r>
            <a:r>
              <a:rPr lang="it-IT" sz="4000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king</a:t>
            </a:r>
            <a:r>
              <a:rPr lang="it-IT" sz="40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 of music</a:t>
            </a:r>
            <a:endParaRPr lang="it-IT" sz="40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142999"/>
            <a:ext cx="9504947" cy="257476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it-IT" dirty="0" smtClean="0"/>
              <a:t>Michael Joseph Jackson </a:t>
            </a:r>
            <a:r>
              <a:rPr lang="it-IT" dirty="0" err="1" smtClean="0"/>
              <a:t>was</a:t>
            </a:r>
            <a:r>
              <a:rPr lang="it-IT" dirty="0" smtClean="0"/>
              <a:t> an American </a:t>
            </a:r>
            <a:r>
              <a:rPr lang="it-IT" dirty="0" err="1" smtClean="0"/>
              <a:t>singer</a:t>
            </a:r>
            <a:r>
              <a:rPr lang="it-IT" dirty="0" smtClean="0"/>
              <a:t>, </a:t>
            </a:r>
            <a:r>
              <a:rPr lang="it-IT" dirty="0" err="1" smtClean="0"/>
              <a:t>songwriter,actor</a:t>
            </a:r>
            <a:r>
              <a:rPr lang="it-IT" dirty="0" smtClean="0"/>
              <a:t> </a:t>
            </a:r>
            <a:r>
              <a:rPr lang="it-IT" dirty="0" smtClean="0"/>
              <a:t>and </a:t>
            </a:r>
            <a:r>
              <a:rPr lang="it-IT" dirty="0" err="1" smtClean="0"/>
              <a:t>dancer,and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considered</a:t>
            </a:r>
            <a:r>
              <a:rPr lang="it-IT" dirty="0" smtClean="0"/>
              <a:t> </a:t>
            </a:r>
            <a:r>
              <a:rPr lang="it-IT" dirty="0" err="1" smtClean="0"/>
              <a:t>one</a:t>
            </a:r>
            <a:r>
              <a:rPr lang="it-IT" dirty="0" smtClean="0"/>
              <a:t> of the </a:t>
            </a:r>
            <a:r>
              <a:rPr lang="it-IT" dirty="0" err="1" smtClean="0"/>
              <a:t>most</a:t>
            </a:r>
            <a:r>
              <a:rPr lang="it-IT" dirty="0" smtClean="0"/>
              <a:t> </a:t>
            </a:r>
            <a:r>
              <a:rPr lang="it-IT" dirty="0" err="1" smtClean="0"/>
              <a:t>famous</a:t>
            </a:r>
            <a:r>
              <a:rPr lang="it-IT" dirty="0" smtClean="0"/>
              <a:t> and </a:t>
            </a:r>
            <a:r>
              <a:rPr lang="it-IT" dirty="0" err="1" smtClean="0"/>
              <a:t>successful</a:t>
            </a:r>
            <a:r>
              <a:rPr lang="it-IT" dirty="0" smtClean="0"/>
              <a:t> </a:t>
            </a:r>
            <a:r>
              <a:rPr lang="it-IT" dirty="0" err="1" smtClean="0"/>
              <a:t>musicians</a:t>
            </a:r>
            <a:r>
              <a:rPr lang="it-IT" dirty="0" smtClean="0"/>
              <a:t> of </a:t>
            </a:r>
            <a:r>
              <a:rPr lang="it-IT" dirty="0" err="1" smtClean="0"/>
              <a:t>his</a:t>
            </a:r>
            <a:r>
              <a:rPr lang="it-IT" dirty="0" smtClean="0"/>
              <a:t> </a:t>
            </a:r>
            <a:r>
              <a:rPr lang="it-IT" dirty="0" err="1" smtClean="0"/>
              <a:t>time.He</a:t>
            </a:r>
            <a:r>
              <a:rPr lang="it-IT" dirty="0" smtClean="0"/>
              <a:t> </a:t>
            </a:r>
            <a:r>
              <a:rPr lang="it-IT" dirty="0" err="1" smtClean="0"/>
              <a:t>was</a:t>
            </a:r>
            <a:r>
              <a:rPr lang="it-IT" dirty="0" smtClean="0"/>
              <a:t> </a:t>
            </a:r>
            <a:r>
              <a:rPr lang="it-IT" dirty="0" err="1" smtClean="0"/>
              <a:t>referred</a:t>
            </a:r>
            <a:r>
              <a:rPr lang="it-IT" dirty="0" smtClean="0"/>
              <a:t> to </a:t>
            </a:r>
            <a:r>
              <a:rPr lang="it-IT" dirty="0" err="1" smtClean="0"/>
              <a:t>as</a:t>
            </a:r>
            <a:r>
              <a:rPr lang="it-IT" dirty="0" smtClean="0"/>
              <a:t> "The King of pop" and </a:t>
            </a:r>
            <a:r>
              <a:rPr lang="it-IT" dirty="0" err="1" smtClean="0"/>
              <a:t>considered</a:t>
            </a:r>
            <a:r>
              <a:rPr lang="it-IT" dirty="0" smtClean="0"/>
              <a:t> to be </a:t>
            </a:r>
            <a:r>
              <a:rPr lang="it-IT" dirty="0" err="1" smtClean="0"/>
              <a:t>one</a:t>
            </a:r>
            <a:r>
              <a:rPr lang="it-IT" dirty="0" smtClean="0"/>
              <a:t> of the </a:t>
            </a:r>
            <a:r>
              <a:rPr lang="it-IT" dirty="0" err="1" smtClean="0"/>
              <a:t>biggest</a:t>
            </a:r>
            <a:r>
              <a:rPr lang="it-IT" dirty="0" smtClean="0"/>
              <a:t> and </a:t>
            </a:r>
            <a:r>
              <a:rPr lang="it-IT" dirty="0" err="1" smtClean="0"/>
              <a:t>most</a:t>
            </a:r>
            <a:r>
              <a:rPr lang="it-IT" dirty="0" smtClean="0"/>
              <a:t> </a:t>
            </a:r>
            <a:r>
              <a:rPr lang="it-IT" dirty="0" err="1" smtClean="0"/>
              <a:t>influential</a:t>
            </a:r>
            <a:r>
              <a:rPr lang="it-IT" dirty="0" smtClean="0"/>
              <a:t> </a:t>
            </a:r>
            <a:r>
              <a:rPr lang="it-IT" dirty="0" err="1" smtClean="0"/>
              <a:t>entertainers</a:t>
            </a:r>
            <a:r>
              <a:rPr lang="it-IT" dirty="0" smtClean="0"/>
              <a:t> in the </a:t>
            </a:r>
            <a:r>
              <a:rPr lang="it-IT" dirty="0" err="1" smtClean="0"/>
              <a:t>history</a:t>
            </a:r>
            <a:r>
              <a:rPr lang="it-IT" dirty="0" smtClean="0"/>
              <a:t> of pop </a:t>
            </a:r>
            <a:r>
              <a:rPr lang="it-IT" dirty="0" err="1" smtClean="0"/>
              <a:t>music.Jackson</a:t>
            </a:r>
            <a:r>
              <a:rPr lang="it-IT" dirty="0" smtClean="0"/>
              <a:t> </a:t>
            </a:r>
            <a:r>
              <a:rPr lang="it-IT" dirty="0" err="1" smtClean="0"/>
              <a:t>started</a:t>
            </a:r>
            <a:r>
              <a:rPr lang="it-IT" dirty="0" smtClean="0"/>
              <a:t> </a:t>
            </a:r>
            <a:r>
              <a:rPr lang="it-IT" dirty="0" err="1" smtClean="0"/>
              <a:t>performing</a:t>
            </a:r>
            <a:r>
              <a:rPr lang="it-IT" dirty="0" smtClean="0"/>
              <a:t> with The </a:t>
            </a:r>
            <a:r>
              <a:rPr lang="it-IT" dirty="0" err="1" smtClean="0"/>
              <a:t>jackson</a:t>
            </a:r>
            <a:r>
              <a:rPr lang="it-IT" dirty="0" smtClean="0"/>
              <a:t> </a:t>
            </a:r>
            <a:r>
              <a:rPr lang="it-IT" dirty="0" smtClean="0"/>
              <a:t> 5 in </a:t>
            </a:r>
            <a:r>
              <a:rPr lang="it-IT" dirty="0" smtClean="0"/>
              <a:t>the 1964.In 1971 he </a:t>
            </a:r>
            <a:r>
              <a:rPr lang="it-IT" dirty="0" err="1" smtClean="0"/>
              <a:t>started</a:t>
            </a:r>
            <a:r>
              <a:rPr lang="it-IT" dirty="0" smtClean="0"/>
              <a:t> a solo career </a:t>
            </a:r>
            <a:r>
              <a:rPr lang="it-IT" dirty="0" err="1" smtClean="0"/>
              <a:t>while</a:t>
            </a:r>
            <a:r>
              <a:rPr lang="it-IT" dirty="0" smtClean="0"/>
              <a:t> </a:t>
            </a:r>
            <a:r>
              <a:rPr lang="it-IT" dirty="0" err="1" smtClean="0"/>
              <a:t>also</a:t>
            </a:r>
            <a:r>
              <a:rPr lang="it-IT" dirty="0" smtClean="0"/>
              <a:t> </a:t>
            </a:r>
            <a:r>
              <a:rPr lang="it-IT" dirty="0" err="1" smtClean="0"/>
              <a:t>being</a:t>
            </a:r>
            <a:r>
              <a:rPr lang="it-IT" dirty="0" smtClean="0"/>
              <a:t> a </a:t>
            </a:r>
            <a:r>
              <a:rPr lang="it-IT" dirty="0" err="1" smtClean="0"/>
              <a:t>member</a:t>
            </a:r>
            <a:r>
              <a:rPr lang="it-IT" dirty="0" smtClean="0"/>
              <a:t> of The Jackson 5.He made the </a:t>
            </a:r>
            <a:r>
              <a:rPr lang="it-IT" dirty="0" err="1" smtClean="0"/>
              <a:t>highest-selling</a:t>
            </a:r>
            <a:r>
              <a:rPr lang="it-IT" dirty="0" smtClean="0"/>
              <a:t> album of </a:t>
            </a:r>
            <a:r>
              <a:rPr lang="it-IT" dirty="0" err="1" smtClean="0"/>
              <a:t>all</a:t>
            </a:r>
            <a:r>
              <a:rPr lang="it-IT" dirty="0" smtClean="0"/>
              <a:t> time ,Thriller in 1982.The video for Thriller </a:t>
            </a:r>
            <a:r>
              <a:rPr lang="it-IT" dirty="0" err="1" smtClean="0"/>
              <a:t>showed</a:t>
            </a:r>
            <a:r>
              <a:rPr lang="it-IT" dirty="0" smtClean="0"/>
              <a:t> </a:t>
            </a:r>
            <a:r>
              <a:rPr lang="it-IT" dirty="0" err="1" smtClean="0"/>
              <a:t>him</a:t>
            </a:r>
            <a:r>
              <a:rPr lang="it-IT" dirty="0" smtClean="0"/>
              <a:t> dancing </a:t>
            </a:r>
            <a:r>
              <a:rPr lang="it-IT" dirty="0" err="1" smtClean="0"/>
              <a:t>like</a:t>
            </a:r>
            <a:r>
              <a:rPr lang="it-IT" dirty="0" smtClean="0"/>
              <a:t> a </a:t>
            </a:r>
            <a:r>
              <a:rPr lang="it-IT" dirty="0" err="1" smtClean="0"/>
              <a:t>zoombie</a:t>
            </a:r>
            <a:r>
              <a:rPr lang="it-IT" dirty="0" smtClean="0"/>
              <a:t> and </a:t>
            </a:r>
            <a:r>
              <a:rPr lang="it-IT" dirty="0" err="1" smtClean="0"/>
              <a:t>other</a:t>
            </a:r>
            <a:r>
              <a:rPr lang="it-IT" dirty="0" smtClean="0"/>
              <a:t> </a:t>
            </a:r>
            <a:r>
              <a:rPr lang="it-IT" dirty="0" err="1" smtClean="0"/>
              <a:t>dancers</a:t>
            </a:r>
            <a:r>
              <a:rPr lang="it-IT" dirty="0" smtClean="0"/>
              <a:t> </a:t>
            </a:r>
            <a:r>
              <a:rPr lang="it-IT" dirty="0" err="1" smtClean="0"/>
              <a:t>around</a:t>
            </a:r>
            <a:r>
              <a:rPr lang="it-IT" dirty="0" smtClean="0"/>
              <a:t> </a:t>
            </a:r>
            <a:r>
              <a:rPr lang="it-IT" dirty="0" err="1" smtClean="0"/>
              <a:t>him</a:t>
            </a:r>
            <a:r>
              <a:rPr lang="it-IT" dirty="0" smtClean="0"/>
              <a:t> </a:t>
            </a:r>
            <a:r>
              <a:rPr lang="it-IT" dirty="0" err="1" smtClean="0"/>
              <a:t>where</a:t>
            </a:r>
            <a:r>
              <a:rPr lang="it-IT" dirty="0" smtClean="0"/>
              <a:t> </a:t>
            </a:r>
            <a:r>
              <a:rPr lang="it-IT" dirty="0" err="1" smtClean="0"/>
              <a:t>zoombies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well.In</a:t>
            </a:r>
            <a:r>
              <a:rPr lang="it-IT" dirty="0" smtClean="0"/>
              <a:t> 2009 he </a:t>
            </a:r>
            <a:r>
              <a:rPr lang="it-IT" dirty="0" err="1" smtClean="0"/>
              <a:t>did</a:t>
            </a:r>
            <a:r>
              <a:rPr lang="it-IT" dirty="0" smtClean="0"/>
              <a:t> </a:t>
            </a:r>
            <a:r>
              <a:rPr lang="it-IT" dirty="0" err="1" smtClean="0"/>
              <a:t>before</a:t>
            </a:r>
            <a:r>
              <a:rPr lang="it-IT" dirty="0" smtClean="0"/>
              <a:t> </a:t>
            </a:r>
            <a:r>
              <a:rPr lang="it-IT" dirty="0" err="1" smtClean="0"/>
              <a:t>his</a:t>
            </a:r>
            <a:r>
              <a:rPr lang="it-IT" dirty="0" smtClean="0"/>
              <a:t> </a:t>
            </a:r>
            <a:r>
              <a:rPr lang="it-IT" dirty="0" err="1" smtClean="0"/>
              <a:t>return</a:t>
            </a:r>
            <a:r>
              <a:rPr lang="it-IT" dirty="0" smtClean="0"/>
              <a:t> ,he </a:t>
            </a:r>
            <a:r>
              <a:rPr lang="it-IT" dirty="0" err="1" smtClean="0"/>
              <a:t>was</a:t>
            </a:r>
            <a:r>
              <a:rPr lang="it-IT" dirty="0" smtClean="0"/>
              <a:t> going to do 50 </a:t>
            </a:r>
            <a:r>
              <a:rPr lang="it-IT" dirty="0" err="1" smtClean="0"/>
              <a:t>concerts</a:t>
            </a:r>
            <a:r>
              <a:rPr lang="it-IT" dirty="0" smtClean="0"/>
              <a:t> ,but he </a:t>
            </a:r>
            <a:r>
              <a:rPr lang="it-IT" dirty="0" err="1" smtClean="0"/>
              <a:t>died</a:t>
            </a:r>
            <a:r>
              <a:rPr lang="it-IT" dirty="0" smtClean="0"/>
              <a:t> of </a:t>
            </a:r>
            <a:r>
              <a:rPr lang="it-IT" dirty="0" err="1" smtClean="0"/>
              <a:t>heart</a:t>
            </a:r>
            <a:r>
              <a:rPr lang="it-IT" dirty="0" smtClean="0"/>
              <a:t> </a:t>
            </a:r>
            <a:r>
              <a:rPr lang="it-IT" dirty="0" err="1" smtClean="0"/>
              <a:t>failure</a:t>
            </a:r>
            <a:r>
              <a:rPr lang="it-IT" dirty="0" smtClean="0"/>
              <a:t> </a:t>
            </a:r>
            <a:r>
              <a:rPr lang="it-IT" dirty="0" smtClean="0"/>
              <a:t> </a:t>
            </a:r>
            <a:r>
              <a:rPr lang="it-IT" dirty="0" err="1" smtClean="0"/>
              <a:t>when</a:t>
            </a:r>
            <a:r>
              <a:rPr lang="it-IT" dirty="0" smtClean="0"/>
              <a:t> he </a:t>
            </a:r>
            <a:r>
              <a:rPr lang="it-IT" dirty="0" err="1" smtClean="0"/>
              <a:t>was</a:t>
            </a:r>
            <a:r>
              <a:rPr lang="it-IT" dirty="0" smtClean="0"/>
              <a:t>  </a:t>
            </a:r>
            <a:r>
              <a:rPr lang="it-IT" dirty="0" smtClean="0"/>
              <a:t>49 </a:t>
            </a:r>
            <a:r>
              <a:rPr lang="it-IT" dirty="0" err="1" smtClean="0"/>
              <a:t>years</a:t>
            </a:r>
            <a:r>
              <a:rPr lang="it-IT" dirty="0" smtClean="0"/>
              <a:t> </a:t>
            </a:r>
            <a:r>
              <a:rPr lang="it-IT" dirty="0" err="1" smtClean="0"/>
              <a:t>old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3232" y="2060156"/>
            <a:ext cx="2277979" cy="372427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21104" y="3789946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err="1" smtClean="0">
                <a:solidFill>
                  <a:srgbClr val="F8F8F8"/>
                </a:solidFill>
                <a:latin typeface="+mj-lt"/>
              </a:rPr>
              <a:t>Micheal</a:t>
            </a:r>
            <a:r>
              <a:rPr lang="it-IT" dirty="0" smtClean="0">
                <a:solidFill>
                  <a:srgbClr val="F8F8F8"/>
                </a:solidFill>
                <a:latin typeface="+mj-lt"/>
              </a:rPr>
              <a:t> Joseph Jackson fu un </a:t>
            </a:r>
            <a:r>
              <a:rPr lang="it-IT" dirty="0" err="1" smtClean="0">
                <a:solidFill>
                  <a:srgbClr val="F8F8F8"/>
                </a:solidFill>
                <a:latin typeface="+mj-lt"/>
              </a:rPr>
              <a:t>cantante,autore</a:t>
            </a:r>
            <a:r>
              <a:rPr lang="it-IT" dirty="0">
                <a:solidFill>
                  <a:srgbClr val="F8F8F8"/>
                </a:solidFill>
                <a:latin typeface="+mj-lt"/>
              </a:rPr>
              <a:t> </a:t>
            </a:r>
            <a:r>
              <a:rPr lang="it-IT" dirty="0" smtClean="0">
                <a:solidFill>
                  <a:srgbClr val="F8F8F8"/>
                </a:solidFill>
                <a:latin typeface="+mj-lt"/>
              </a:rPr>
              <a:t>e </a:t>
            </a:r>
            <a:r>
              <a:rPr lang="it-IT" dirty="0" err="1" smtClean="0">
                <a:solidFill>
                  <a:srgbClr val="F8F8F8"/>
                </a:solidFill>
                <a:latin typeface="+mj-lt"/>
              </a:rPr>
              <a:t>bellerino</a:t>
            </a:r>
            <a:r>
              <a:rPr lang="it-IT" dirty="0" smtClean="0">
                <a:solidFill>
                  <a:srgbClr val="F8F8F8"/>
                </a:solidFill>
                <a:latin typeface="+mj-lt"/>
              </a:rPr>
              <a:t> americano ed è considerato </a:t>
            </a:r>
            <a:r>
              <a:rPr lang="it-IT" dirty="0" err="1" smtClean="0">
                <a:solidFill>
                  <a:srgbClr val="F8F8F8"/>
                </a:solidFill>
                <a:latin typeface="+mj-lt"/>
              </a:rPr>
              <a:t>unio</a:t>
            </a:r>
            <a:r>
              <a:rPr lang="it-IT" dirty="0" smtClean="0">
                <a:solidFill>
                  <a:srgbClr val="F8F8F8"/>
                </a:solidFill>
                <a:latin typeface="+mj-lt"/>
              </a:rPr>
              <a:t> dei più famosi musicisti dell’</a:t>
            </a:r>
            <a:r>
              <a:rPr lang="it-IT" dirty="0" err="1" smtClean="0">
                <a:solidFill>
                  <a:srgbClr val="F8F8F8"/>
                </a:solidFill>
                <a:latin typeface="+mj-lt"/>
              </a:rPr>
              <a:t>epoca.Conosciuto</a:t>
            </a:r>
            <a:r>
              <a:rPr lang="it-IT" dirty="0" smtClean="0">
                <a:solidFill>
                  <a:srgbClr val="F8F8F8"/>
                </a:solidFill>
                <a:latin typeface="+mj-lt"/>
              </a:rPr>
              <a:t> come King del pop e considerato uno </a:t>
            </a:r>
            <a:r>
              <a:rPr lang="it-IT" dirty="0" err="1" smtClean="0">
                <a:solidFill>
                  <a:srgbClr val="F8F8F8"/>
                </a:solidFill>
                <a:latin typeface="+mj-lt"/>
              </a:rPr>
              <a:t>ddei</a:t>
            </a:r>
            <a:r>
              <a:rPr lang="it-IT" dirty="0" smtClean="0">
                <a:solidFill>
                  <a:srgbClr val="F8F8F8"/>
                </a:solidFill>
                <a:latin typeface="+mj-lt"/>
              </a:rPr>
              <a:t> più grandi influenzatori nella storia della musica </a:t>
            </a:r>
            <a:r>
              <a:rPr lang="it-IT" dirty="0" err="1" smtClean="0">
                <a:solidFill>
                  <a:srgbClr val="F8F8F8"/>
                </a:solidFill>
                <a:latin typeface="+mj-lt"/>
              </a:rPr>
              <a:t>pop.Jackson</a:t>
            </a:r>
            <a:r>
              <a:rPr lang="it-IT" dirty="0" smtClean="0">
                <a:solidFill>
                  <a:srgbClr val="F8F8F8"/>
                </a:solidFill>
                <a:latin typeface="+mj-lt"/>
              </a:rPr>
              <a:t> iniziò la sua carriera con i The Jackson nel 1964.Nel 1971 iniziò una carriera da </a:t>
            </a:r>
            <a:r>
              <a:rPr lang="it-IT" dirty="0" err="1" smtClean="0">
                <a:solidFill>
                  <a:srgbClr val="F8F8F8"/>
                </a:solidFill>
                <a:latin typeface="+mj-lt"/>
              </a:rPr>
              <a:t>solista.Fece</a:t>
            </a:r>
            <a:r>
              <a:rPr lang="it-IT" dirty="0" smtClean="0">
                <a:solidFill>
                  <a:srgbClr val="F8F8F8"/>
                </a:solidFill>
                <a:latin typeface="+mj-lt"/>
              </a:rPr>
              <a:t> uno dei più venduti album di tutti i </a:t>
            </a:r>
            <a:r>
              <a:rPr lang="it-IT" dirty="0" err="1" smtClean="0">
                <a:solidFill>
                  <a:srgbClr val="F8F8F8"/>
                </a:solidFill>
                <a:latin typeface="+mj-lt"/>
              </a:rPr>
              <a:t>tempi,Thriller,nel</a:t>
            </a:r>
            <a:r>
              <a:rPr lang="it-IT" dirty="0" smtClean="0">
                <a:solidFill>
                  <a:srgbClr val="F8F8F8"/>
                </a:solidFill>
                <a:latin typeface="+mj-lt"/>
              </a:rPr>
              <a:t> 1982.Il video di Thriller lo mostrava ballare come uno </a:t>
            </a:r>
            <a:r>
              <a:rPr lang="it-IT" dirty="0" err="1" smtClean="0">
                <a:solidFill>
                  <a:srgbClr val="F8F8F8"/>
                </a:solidFill>
                <a:latin typeface="+mj-lt"/>
              </a:rPr>
              <a:t>zoombie</a:t>
            </a:r>
            <a:r>
              <a:rPr lang="it-IT" dirty="0" smtClean="0">
                <a:solidFill>
                  <a:srgbClr val="F8F8F8"/>
                </a:solidFill>
                <a:latin typeface="+mj-lt"/>
              </a:rPr>
              <a:t> e gli altri ballerini attorno a lui erano anche essi </a:t>
            </a:r>
            <a:r>
              <a:rPr lang="it-IT" dirty="0" err="1" smtClean="0">
                <a:solidFill>
                  <a:srgbClr val="F8F8F8"/>
                </a:solidFill>
                <a:latin typeface="+mj-lt"/>
              </a:rPr>
              <a:t>zoombie.Nel</a:t>
            </a:r>
            <a:r>
              <a:rPr lang="it-IT" dirty="0" smtClean="0">
                <a:solidFill>
                  <a:srgbClr val="F8F8F8"/>
                </a:solidFill>
                <a:latin typeface="+mj-lt"/>
              </a:rPr>
              <a:t> 2009 morì prima del suo </a:t>
            </a:r>
            <a:r>
              <a:rPr lang="it-IT" dirty="0" err="1" smtClean="0">
                <a:solidFill>
                  <a:srgbClr val="F8F8F8"/>
                </a:solidFill>
                <a:latin typeface="+mj-lt"/>
              </a:rPr>
              <a:t>ritorno,doveva</a:t>
            </a:r>
            <a:r>
              <a:rPr lang="it-IT" dirty="0" smtClean="0">
                <a:solidFill>
                  <a:srgbClr val="F8F8F8"/>
                </a:solidFill>
                <a:latin typeface="+mj-lt"/>
              </a:rPr>
              <a:t> fare 50 </a:t>
            </a:r>
            <a:r>
              <a:rPr lang="it-IT" dirty="0" err="1" smtClean="0">
                <a:solidFill>
                  <a:srgbClr val="F8F8F8"/>
                </a:solidFill>
                <a:latin typeface="+mj-lt"/>
              </a:rPr>
              <a:t>concerti,ma</a:t>
            </a:r>
            <a:r>
              <a:rPr lang="it-IT" dirty="0" smtClean="0">
                <a:solidFill>
                  <a:srgbClr val="F8F8F8"/>
                </a:solidFill>
                <a:latin typeface="+mj-lt"/>
              </a:rPr>
              <a:t> morì di arresto cardiaco a 49 anni.</a:t>
            </a:r>
            <a:endParaRPr lang="it-IT" dirty="0">
              <a:solidFill>
                <a:srgbClr val="F8F8F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4139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07059" y="96251"/>
            <a:ext cx="9404723" cy="770023"/>
          </a:xfrm>
        </p:spPr>
        <p:txBody>
          <a:bodyPr/>
          <a:lstStyle/>
          <a:p>
            <a:pPr algn="ctr"/>
            <a:r>
              <a:rPr lang="it-IT" sz="40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Niagara </a:t>
            </a:r>
            <a:r>
              <a:rPr lang="it-IT" sz="4000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falls</a:t>
            </a:r>
            <a:endParaRPr lang="it-IT" sz="40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1421" y="4211052"/>
            <a:ext cx="11129211" cy="264694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it-IT" dirty="0" smtClean="0">
                <a:solidFill>
                  <a:srgbClr val="F8F8F8"/>
                </a:solidFill>
              </a:rPr>
              <a:t>Niagara </a:t>
            </a:r>
            <a:r>
              <a:rPr lang="it-IT" dirty="0" err="1" smtClean="0">
                <a:solidFill>
                  <a:srgbClr val="F8F8F8"/>
                </a:solidFill>
              </a:rPr>
              <a:t>falls</a:t>
            </a:r>
            <a:r>
              <a:rPr lang="it-IT" dirty="0" smtClean="0">
                <a:solidFill>
                  <a:srgbClr val="F8F8F8"/>
                </a:solidFill>
              </a:rPr>
              <a:t> </a:t>
            </a:r>
            <a:r>
              <a:rPr lang="it-IT" dirty="0" err="1" smtClean="0">
                <a:solidFill>
                  <a:srgbClr val="F8F8F8"/>
                </a:solidFill>
              </a:rPr>
              <a:t>is</a:t>
            </a:r>
            <a:r>
              <a:rPr lang="it-IT" dirty="0" smtClean="0">
                <a:solidFill>
                  <a:srgbClr val="F8F8F8"/>
                </a:solidFill>
              </a:rPr>
              <a:t> the </a:t>
            </a:r>
            <a:r>
              <a:rPr lang="it-IT" dirty="0" err="1" smtClean="0">
                <a:solidFill>
                  <a:srgbClr val="F8F8F8"/>
                </a:solidFill>
              </a:rPr>
              <a:t>most</a:t>
            </a:r>
            <a:r>
              <a:rPr lang="it-IT" dirty="0" smtClean="0">
                <a:solidFill>
                  <a:srgbClr val="F8F8F8"/>
                </a:solidFill>
              </a:rPr>
              <a:t> </a:t>
            </a:r>
            <a:r>
              <a:rPr lang="it-IT" dirty="0" err="1" smtClean="0">
                <a:solidFill>
                  <a:srgbClr val="F8F8F8"/>
                </a:solidFill>
              </a:rPr>
              <a:t>famous</a:t>
            </a:r>
            <a:r>
              <a:rPr lang="it-IT" dirty="0" smtClean="0">
                <a:solidFill>
                  <a:srgbClr val="F8F8F8"/>
                </a:solidFill>
              </a:rPr>
              <a:t> </a:t>
            </a:r>
            <a:r>
              <a:rPr lang="it-IT" dirty="0" err="1" smtClean="0">
                <a:solidFill>
                  <a:srgbClr val="F8F8F8"/>
                </a:solidFill>
              </a:rPr>
              <a:t>series</a:t>
            </a:r>
            <a:r>
              <a:rPr lang="it-IT" dirty="0" smtClean="0">
                <a:solidFill>
                  <a:srgbClr val="F8F8F8"/>
                </a:solidFill>
              </a:rPr>
              <a:t> of </a:t>
            </a:r>
            <a:r>
              <a:rPr lang="it-IT" dirty="0" err="1" smtClean="0">
                <a:solidFill>
                  <a:srgbClr val="F8F8F8"/>
                </a:solidFill>
              </a:rPr>
              <a:t>waterfalls</a:t>
            </a:r>
            <a:r>
              <a:rPr lang="it-IT" dirty="0" smtClean="0">
                <a:solidFill>
                  <a:srgbClr val="F8F8F8"/>
                </a:solidFill>
              </a:rPr>
              <a:t> in the world. </a:t>
            </a:r>
            <a:r>
              <a:rPr lang="it-IT" dirty="0" err="1" smtClean="0">
                <a:solidFill>
                  <a:srgbClr val="F8F8F8"/>
                </a:solidFill>
              </a:rPr>
              <a:t>There</a:t>
            </a:r>
            <a:r>
              <a:rPr lang="it-IT" dirty="0" smtClean="0">
                <a:solidFill>
                  <a:srgbClr val="F8F8F8"/>
                </a:solidFill>
              </a:rPr>
              <a:t> are </a:t>
            </a:r>
            <a:r>
              <a:rPr lang="it-IT" dirty="0" err="1" smtClean="0">
                <a:solidFill>
                  <a:srgbClr val="F8F8F8"/>
                </a:solidFill>
              </a:rPr>
              <a:t>between</a:t>
            </a:r>
            <a:r>
              <a:rPr lang="it-IT" dirty="0" smtClean="0">
                <a:solidFill>
                  <a:srgbClr val="F8F8F8"/>
                </a:solidFill>
              </a:rPr>
              <a:t> Canada and USA. Niagara </a:t>
            </a:r>
            <a:r>
              <a:rPr lang="it-IT" dirty="0" err="1" smtClean="0">
                <a:solidFill>
                  <a:srgbClr val="F8F8F8"/>
                </a:solidFill>
              </a:rPr>
              <a:t>falls</a:t>
            </a:r>
            <a:r>
              <a:rPr lang="it-IT" dirty="0" smtClean="0">
                <a:solidFill>
                  <a:srgbClr val="F8F8F8"/>
                </a:solidFill>
              </a:rPr>
              <a:t> </a:t>
            </a:r>
            <a:r>
              <a:rPr lang="it-IT" dirty="0" err="1" smtClean="0">
                <a:solidFill>
                  <a:srgbClr val="F8F8F8"/>
                </a:solidFill>
              </a:rPr>
              <a:t>consists</a:t>
            </a:r>
            <a:r>
              <a:rPr lang="it-IT" dirty="0" smtClean="0">
                <a:solidFill>
                  <a:srgbClr val="F8F8F8"/>
                </a:solidFill>
              </a:rPr>
              <a:t> in </a:t>
            </a:r>
            <a:r>
              <a:rPr lang="it-IT" dirty="0" err="1" smtClean="0">
                <a:solidFill>
                  <a:srgbClr val="F8F8F8"/>
                </a:solidFill>
              </a:rPr>
              <a:t>three</a:t>
            </a:r>
            <a:r>
              <a:rPr lang="it-IT" dirty="0" smtClean="0">
                <a:solidFill>
                  <a:srgbClr val="F8F8F8"/>
                </a:solidFill>
              </a:rPr>
              <a:t> </a:t>
            </a:r>
            <a:r>
              <a:rPr lang="it-IT" dirty="0" err="1" smtClean="0">
                <a:solidFill>
                  <a:srgbClr val="F8F8F8"/>
                </a:solidFill>
              </a:rPr>
              <a:t>waterfalls</a:t>
            </a:r>
            <a:r>
              <a:rPr lang="it-IT" dirty="0" smtClean="0">
                <a:solidFill>
                  <a:srgbClr val="F8F8F8"/>
                </a:solidFill>
              </a:rPr>
              <a:t> : </a:t>
            </a:r>
            <a:r>
              <a:rPr lang="it-IT" dirty="0" err="1" smtClean="0">
                <a:solidFill>
                  <a:srgbClr val="F8F8F8"/>
                </a:solidFill>
              </a:rPr>
              <a:t>two</a:t>
            </a:r>
            <a:r>
              <a:rPr lang="it-IT" dirty="0" smtClean="0">
                <a:solidFill>
                  <a:srgbClr val="F8F8F8"/>
                </a:solidFill>
              </a:rPr>
              <a:t> in the USA and </a:t>
            </a:r>
            <a:r>
              <a:rPr lang="it-IT" dirty="0" err="1" smtClean="0">
                <a:solidFill>
                  <a:srgbClr val="F8F8F8"/>
                </a:solidFill>
              </a:rPr>
              <a:t>one</a:t>
            </a:r>
            <a:r>
              <a:rPr lang="it-IT" dirty="0" smtClean="0">
                <a:solidFill>
                  <a:srgbClr val="F8F8F8"/>
                </a:solidFill>
              </a:rPr>
              <a:t> in Canada. </a:t>
            </a:r>
            <a:r>
              <a:rPr lang="it-IT" dirty="0" err="1" smtClean="0">
                <a:solidFill>
                  <a:srgbClr val="F8F8F8"/>
                </a:solidFill>
              </a:rPr>
              <a:t>Every</a:t>
            </a:r>
            <a:r>
              <a:rPr lang="it-IT" dirty="0" smtClean="0">
                <a:solidFill>
                  <a:srgbClr val="F8F8F8"/>
                </a:solidFill>
              </a:rPr>
              <a:t> </a:t>
            </a:r>
            <a:r>
              <a:rPr lang="it-IT" dirty="0" err="1" smtClean="0">
                <a:solidFill>
                  <a:srgbClr val="F8F8F8"/>
                </a:solidFill>
              </a:rPr>
              <a:t>year</a:t>
            </a:r>
            <a:r>
              <a:rPr lang="it-IT" dirty="0">
                <a:solidFill>
                  <a:srgbClr val="F8F8F8"/>
                </a:solidFill>
              </a:rPr>
              <a:t> </a:t>
            </a:r>
            <a:r>
              <a:rPr lang="it-IT" dirty="0" err="1" smtClean="0">
                <a:solidFill>
                  <a:srgbClr val="F8F8F8"/>
                </a:solidFill>
              </a:rPr>
              <a:t>about</a:t>
            </a:r>
            <a:r>
              <a:rPr lang="it-IT" dirty="0" smtClean="0">
                <a:solidFill>
                  <a:srgbClr val="F8F8F8"/>
                </a:solidFill>
              </a:rPr>
              <a:t> 15 </a:t>
            </a:r>
            <a:r>
              <a:rPr lang="it-IT" dirty="0" err="1" smtClean="0">
                <a:solidFill>
                  <a:srgbClr val="F8F8F8"/>
                </a:solidFill>
              </a:rPr>
              <a:t>million</a:t>
            </a:r>
            <a:r>
              <a:rPr lang="it-IT" dirty="0" smtClean="0">
                <a:solidFill>
                  <a:srgbClr val="F8F8F8"/>
                </a:solidFill>
              </a:rPr>
              <a:t> </a:t>
            </a:r>
            <a:r>
              <a:rPr lang="it-IT" dirty="0" err="1" smtClean="0">
                <a:solidFill>
                  <a:srgbClr val="F8F8F8"/>
                </a:solidFill>
              </a:rPr>
              <a:t>people</a:t>
            </a:r>
            <a:r>
              <a:rPr lang="it-IT" dirty="0" smtClean="0">
                <a:solidFill>
                  <a:srgbClr val="F8F8F8"/>
                </a:solidFill>
              </a:rPr>
              <a:t> </a:t>
            </a:r>
            <a:r>
              <a:rPr lang="it-IT" dirty="0" err="1" smtClean="0">
                <a:solidFill>
                  <a:srgbClr val="F8F8F8"/>
                </a:solidFill>
              </a:rPr>
              <a:t>visit</a:t>
            </a:r>
            <a:r>
              <a:rPr lang="it-IT" dirty="0" smtClean="0">
                <a:solidFill>
                  <a:srgbClr val="F8F8F8"/>
                </a:solidFill>
              </a:rPr>
              <a:t> Niagara </a:t>
            </a:r>
            <a:r>
              <a:rPr lang="it-IT" dirty="0" err="1" smtClean="0">
                <a:solidFill>
                  <a:srgbClr val="F8F8F8"/>
                </a:solidFill>
              </a:rPr>
              <a:t>falls</a:t>
            </a:r>
            <a:r>
              <a:rPr lang="it-IT" dirty="0" smtClean="0">
                <a:solidFill>
                  <a:srgbClr val="F8F8F8"/>
                </a:solidFill>
              </a:rPr>
              <a:t> , </a:t>
            </a:r>
            <a:r>
              <a:rPr lang="it-IT" dirty="0" err="1" smtClean="0">
                <a:solidFill>
                  <a:srgbClr val="F8F8F8"/>
                </a:solidFill>
              </a:rPr>
              <a:t>you</a:t>
            </a:r>
            <a:r>
              <a:rPr lang="it-IT" dirty="0" smtClean="0">
                <a:solidFill>
                  <a:srgbClr val="F8F8F8"/>
                </a:solidFill>
              </a:rPr>
              <a:t> can take </a:t>
            </a:r>
            <a:r>
              <a:rPr lang="it-IT" dirty="0" err="1" smtClean="0">
                <a:solidFill>
                  <a:srgbClr val="F8F8F8"/>
                </a:solidFill>
              </a:rPr>
              <a:t>photos</a:t>
            </a:r>
            <a:r>
              <a:rPr lang="it-IT" dirty="0" smtClean="0">
                <a:solidFill>
                  <a:srgbClr val="F8F8F8"/>
                </a:solidFill>
              </a:rPr>
              <a:t> and go on boat </a:t>
            </a:r>
            <a:r>
              <a:rPr lang="it-IT" dirty="0" err="1" smtClean="0">
                <a:solidFill>
                  <a:srgbClr val="F8F8F8"/>
                </a:solidFill>
              </a:rPr>
              <a:t>trips</a:t>
            </a:r>
            <a:r>
              <a:rPr lang="it-IT" dirty="0" smtClean="0">
                <a:solidFill>
                  <a:srgbClr val="F8F8F8"/>
                </a:solidFill>
              </a:rPr>
              <a:t>.</a:t>
            </a:r>
          </a:p>
          <a:p>
            <a:pPr marL="0" indent="0" algn="just">
              <a:buNone/>
            </a:pPr>
            <a:endParaRPr lang="it-IT" dirty="0">
              <a:solidFill>
                <a:srgbClr val="F8F8F8"/>
              </a:solidFill>
            </a:endParaRPr>
          </a:p>
          <a:p>
            <a:pPr marL="0" indent="0" algn="just">
              <a:buNone/>
            </a:pPr>
            <a:r>
              <a:rPr lang="it-IT" dirty="0" smtClean="0">
                <a:solidFill>
                  <a:srgbClr val="F8F8F8"/>
                </a:solidFill>
              </a:rPr>
              <a:t>Le cascate del Niagara sono le più famose serie di cascate del </a:t>
            </a:r>
            <a:r>
              <a:rPr lang="it-IT" dirty="0" err="1" smtClean="0">
                <a:solidFill>
                  <a:srgbClr val="F8F8F8"/>
                </a:solidFill>
              </a:rPr>
              <a:t>mondo.Si</a:t>
            </a:r>
            <a:r>
              <a:rPr lang="it-IT" dirty="0" smtClean="0">
                <a:solidFill>
                  <a:srgbClr val="F8F8F8"/>
                </a:solidFill>
              </a:rPr>
              <a:t> trovano tra il </a:t>
            </a:r>
            <a:r>
              <a:rPr lang="it-IT" dirty="0">
                <a:solidFill>
                  <a:srgbClr val="F8F8F8"/>
                </a:solidFill>
              </a:rPr>
              <a:t>C</a:t>
            </a:r>
            <a:r>
              <a:rPr lang="it-IT" dirty="0" smtClean="0">
                <a:solidFill>
                  <a:srgbClr val="F8F8F8"/>
                </a:solidFill>
              </a:rPr>
              <a:t>anada e gli Stati </a:t>
            </a:r>
            <a:r>
              <a:rPr lang="it-IT" dirty="0" err="1" smtClean="0">
                <a:solidFill>
                  <a:srgbClr val="F8F8F8"/>
                </a:solidFill>
              </a:rPr>
              <a:t>Uniti.Le</a:t>
            </a:r>
            <a:r>
              <a:rPr lang="it-IT" dirty="0" smtClean="0">
                <a:solidFill>
                  <a:srgbClr val="F8F8F8"/>
                </a:solidFill>
              </a:rPr>
              <a:t> cascate del Niagara consistono in tre </a:t>
            </a:r>
            <a:r>
              <a:rPr lang="it-IT" dirty="0" err="1" smtClean="0">
                <a:solidFill>
                  <a:srgbClr val="F8F8F8"/>
                </a:solidFill>
              </a:rPr>
              <a:t>cascate:due</a:t>
            </a:r>
            <a:r>
              <a:rPr lang="it-IT" dirty="0" smtClean="0">
                <a:solidFill>
                  <a:srgbClr val="F8F8F8"/>
                </a:solidFill>
              </a:rPr>
              <a:t> negli Stati Uniti e una in </a:t>
            </a:r>
            <a:r>
              <a:rPr lang="it-IT" dirty="0" err="1" smtClean="0">
                <a:solidFill>
                  <a:srgbClr val="F8F8F8"/>
                </a:solidFill>
              </a:rPr>
              <a:t>Canada.Tutti</a:t>
            </a:r>
            <a:r>
              <a:rPr lang="it-IT" dirty="0" smtClean="0">
                <a:solidFill>
                  <a:srgbClr val="F8F8F8"/>
                </a:solidFill>
              </a:rPr>
              <a:t> gli anni circa 15 milioni di persone le </a:t>
            </a:r>
            <a:r>
              <a:rPr lang="it-IT" dirty="0" err="1" smtClean="0">
                <a:solidFill>
                  <a:srgbClr val="F8F8F8"/>
                </a:solidFill>
              </a:rPr>
              <a:t>visitano,si</a:t>
            </a:r>
            <a:r>
              <a:rPr lang="it-IT" dirty="0" smtClean="0">
                <a:solidFill>
                  <a:srgbClr val="F8F8F8"/>
                </a:solidFill>
              </a:rPr>
              <a:t> possono fare foto e fare gite in barca.</a:t>
            </a:r>
            <a:endParaRPr lang="it-IT" dirty="0">
              <a:solidFill>
                <a:srgbClr val="F8F8F8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642" y="1031707"/>
            <a:ext cx="7194884" cy="303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92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6426" y="163960"/>
            <a:ext cx="9404723" cy="662305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lgerian" panose="04020705040A02060702" pitchFamily="82" charset="0"/>
              </a:rPr>
              <a:t>11</a:t>
            </a:r>
            <a:r>
              <a:rPr lang="it-IT" sz="14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th</a:t>
            </a:r>
            <a:r>
              <a:rPr lang="it-IT" dirty="0" smtClean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September</a:t>
            </a:r>
            <a:endParaRPr lang="it-IT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1105" y="4283242"/>
            <a:ext cx="11425072" cy="2370221"/>
          </a:xfrm>
        </p:spPr>
        <p:txBody>
          <a:bodyPr/>
          <a:lstStyle/>
          <a:p>
            <a:pPr algn="just"/>
            <a:r>
              <a:rPr lang="it-IT" dirty="0" smtClean="0"/>
              <a:t>On 11</a:t>
            </a:r>
            <a:r>
              <a:rPr lang="it-IT" sz="1200" dirty="0" smtClean="0"/>
              <a:t>th </a:t>
            </a:r>
            <a:r>
              <a:rPr lang="it-IT" dirty="0" err="1" smtClean="0"/>
              <a:t>september</a:t>
            </a:r>
            <a:r>
              <a:rPr lang="it-IT" dirty="0" smtClean="0"/>
              <a:t> 2001 a </a:t>
            </a:r>
            <a:r>
              <a:rPr lang="it-IT" dirty="0" err="1" smtClean="0"/>
              <a:t>plane</a:t>
            </a:r>
            <a:r>
              <a:rPr lang="it-IT" dirty="0" smtClean="0"/>
              <a:t> </a:t>
            </a:r>
            <a:r>
              <a:rPr lang="it-IT" dirty="0" err="1" smtClean="0"/>
              <a:t>crashed</a:t>
            </a:r>
            <a:r>
              <a:rPr lang="it-IT" dirty="0" smtClean="0"/>
              <a:t> </a:t>
            </a:r>
            <a:r>
              <a:rPr lang="it-IT" dirty="0" err="1" smtClean="0"/>
              <a:t>into</a:t>
            </a:r>
            <a:r>
              <a:rPr lang="it-IT" dirty="0" smtClean="0"/>
              <a:t> the </a:t>
            </a:r>
            <a:r>
              <a:rPr lang="it-IT" dirty="0" err="1" smtClean="0"/>
              <a:t>north</a:t>
            </a:r>
            <a:r>
              <a:rPr lang="it-IT" dirty="0" smtClean="0"/>
              <a:t> </a:t>
            </a:r>
            <a:r>
              <a:rPr lang="it-IT" dirty="0" err="1" smtClean="0"/>
              <a:t>tower</a:t>
            </a:r>
            <a:r>
              <a:rPr lang="it-IT" dirty="0" smtClean="0"/>
              <a:t> in Manhattan</a:t>
            </a:r>
            <a:r>
              <a:rPr lang="it-IT" dirty="0" smtClean="0"/>
              <a:t>, New </a:t>
            </a:r>
            <a:r>
              <a:rPr lang="it-IT" dirty="0" smtClean="0"/>
              <a:t>York.17 minutes </a:t>
            </a:r>
            <a:r>
              <a:rPr lang="it-IT" dirty="0" err="1" smtClean="0"/>
              <a:t>later</a:t>
            </a:r>
            <a:r>
              <a:rPr lang="it-IT" dirty="0" smtClean="0"/>
              <a:t> a </a:t>
            </a:r>
            <a:r>
              <a:rPr lang="it-IT" dirty="0" err="1" smtClean="0"/>
              <a:t>second</a:t>
            </a:r>
            <a:r>
              <a:rPr lang="it-IT" dirty="0" smtClean="0"/>
              <a:t> </a:t>
            </a:r>
            <a:r>
              <a:rPr lang="it-IT" dirty="0" err="1" smtClean="0"/>
              <a:t>plane</a:t>
            </a:r>
            <a:r>
              <a:rPr lang="it-IT" dirty="0" smtClean="0"/>
              <a:t> </a:t>
            </a:r>
            <a:r>
              <a:rPr lang="it-IT" dirty="0" err="1" smtClean="0"/>
              <a:t>crashed</a:t>
            </a:r>
            <a:r>
              <a:rPr lang="it-IT" dirty="0" smtClean="0"/>
              <a:t> </a:t>
            </a:r>
            <a:r>
              <a:rPr lang="it-IT" dirty="0" err="1" smtClean="0"/>
              <a:t>into</a:t>
            </a:r>
            <a:r>
              <a:rPr lang="it-IT" dirty="0" smtClean="0"/>
              <a:t> the </a:t>
            </a:r>
            <a:r>
              <a:rPr lang="it-IT" dirty="0" err="1" smtClean="0"/>
              <a:t>south</a:t>
            </a:r>
            <a:r>
              <a:rPr lang="it-IT" dirty="0" smtClean="0"/>
              <a:t> </a:t>
            </a:r>
            <a:r>
              <a:rPr lang="it-IT" dirty="0" err="1" smtClean="0"/>
              <a:t>tower.Peopkle</a:t>
            </a:r>
            <a:r>
              <a:rPr lang="it-IT" dirty="0" smtClean="0"/>
              <a:t> </a:t>
            </a:r>
            <a:r>
              <a:rPr lang="it-IT" dirty="0" err="1" smtClean="0"/>
              <a:t>called</a:t>
            </a:r>
            <a:r>
              <a:rPr lang="it-IT" dirty="0" smtClean="0"/>
              <a:t> the </a:t>
            </a:r>
            <a:r>
              <a:rPr lang="it-IT" dirty="0" err="1" smtClean="0"/>
              <a:t>towers</a:t>
            </a:r>
            <a:r>
              <a:rPr lang="it-IT" dirty="0" smtClean="0"/>
              <a:t> Twin </a:t>
            </a:r>
            <a:r>
              <a:rPr lang="it-IT" dirty="0" err="1" smtClean="0"/>
              <a:t>Tower</a:t>
            </a:r>
            <a:r>
              <a:rPr lang="it-IT" dirty="0" smtClean="0"/>
              <a:t> </a:t>
            </a:r>
            <a:r>
              <a:rPr lang="it-IT" dirty="0" err="1" smtClean="0"/>
              <a:t>because</a:t>
            </a:r>
            <a:r>
              <a:rPr lang="it-IT" dirty="0" smtClean="0"/>
              <a:t> </a:t>
            </a:r>
            <a:r>
              <a:rPr lang="it-IT" dirty="0" err="1" smtClean="0"/>
              <a:t>they</a:t>
            </a:r>
            <a:r>
              <a:rPr lang="it-IT" dirty="0" smtClean="0"/>
              <a:t> </a:t>
            </a:r>
            <a:r>
              <a:rPr lang="it-IT" dirty="0" err="1" smtClean="0"/>
              <a:t>were</a:t>
            </a:r>
            <a:r>
              <a:rPr lang="it-IT" dirty="0" smtClean="0"/>
              <a:t> </a:t>
            </a:r>
            <a:r>
              <a:rPr lang="it-IT" dirty="0" err="1" smtClean="0"/>
              <a:t>almost</a:t>
            </a:r>
            <a:r>
              <a:rPr lang="it-IT" dirty="0" smtClean="0"/>
              <a:t> </a:t>
            </a:r>
            <a:r>
              <a:rPr lang="it-IT" dirty="0" err="1" smtClean="0"/>
              <a:t>identical</a:t>
            </a:r>
            <a:r>
              <a:rPr lang="it-IT" dirty="0" smtClean="0"/>
              <a:t>. A </a:t>
            </a:r>
            <a:r>
              <a:rPr lang="it-IT" dirty="0" smtClean="0"/>
              <a:t>short time </a:t>
            </a:r>
            <a:r>
              <a:rPr lang="it-IT" dirty="0" err="1" smtClean="0"/>
              <a:t>after</a:t>
            </a:r>
            <a:r>
              <a:rPr lang="it-IT" dirty="0" smtClean="0"/>
              <a:t> the </a:t>
            </a:r>
            <a:r>
              <a:rPr lang="it-IT" dirty="0" err="1" smtClean="0"/>
              <a:t>planes</a:t>
            </a:r>
            <a:r>
              <a:rPr lang="it-IT" dirty="0" smtClean="0"/>
              <a:t> hit the </a:t>
            </a:r>
            <a:r>
              <a:rPr lang="it-IT" dirty="0" err="1" smtClean="0"/>
              <a:t>towers</a:t>
            </a:r>
            <a:r>
              <a:rPr lang="it-IT" dirty="0" smtClean="0"/>
              <a:t> </a:t>
            </a:r>
            <a:r>
              <a:rPr lang="it-IT" dirty="0" err="1" smtClean="0"/>
              <a:t>they</a:t>
            </a:r>
            <a:r>
              <a:rPr lang="it-IT" dirty="0" smtClean="0"/>
              <a:t> </a:t>
            </a:r>
            <a:r>
              <a:rPr lang="it-IT" dirty="0" err="1" smtClean="0"/>
              <a:t>collapsed</a:t>
            </a:r>
            <a:r>
              <a:rPr lang="it-IT" dirty="0" smtClean="0"/>
              <a:t>. More </a:t>
            </a:r>
            <a:r>
              <a:rPr lang="it-IT" dirty="0" err="1" smtClean="0"/>
              <a:t>than</a:t>
            </a:r>
            <a:r>
              <a:rPr lang="it-IT" dirty="0" smtClean="0"/>
              <a:t> 2700 </a:t>
            </a:r>
            <a:r>
              <a:rPr lang="it-IT" dirty="0" err="1" smtClean="0"/>
              <a:t>people</a:t>
            </a:r>
            <a:r>
              <a:rPr lang="it-IT" dirty="0" smtClean="0"/>
              <a:t> </a:t>
            </a:r>
            <a:r>
              <a:rPr lang="it-IT" dirty="0" err="1" smtClean="0"/>
              <a:t>died</a:t>
            </a:r>
            <a:r>
              <a:rPr lang="it-IT" dirty="0" smtClean="0"/>
              <a:t>. The </a:t>
            </a:r>
            <a:r>
              <a:rPr lang="it-IT" dirty="0" err="1" smtClean="0"/>
              <a:t>attack</a:t>
            </a:r>
            <a:r>
              <a:rPr lang="it-IT" dirty="0" smtClean="0"/>
              <a:t> </a:t>
            </a:r>
            <a:r>
              <a:rPr lang="it-IT" dirty="0" err="1" smtClean="0"/>
              <a:t>left</a:t>
            </a:r>
            <a:r>
              <a:rPr lang="it-IT" dirty="0" smtClean="0"/>
              <a:t> a big </a:t>
            </a:r>
            <a:r>
              <a:rPr lang="it-IT" dirty="0" err="1" smtClean="0"/>
              <a:t>hole</a:t>
            </a:r>
            <a:r>
              <a:rPr lang="it-IT" dirty="0" smtClean="0"/>
              <a:t> </a:t>
            </a:r>
            <a:r>
              <a:rPr lang="it-IT" dirty="0" err="1" smtClean="0"/>
              <a:t>called</a:t>
            </a:r>
            <a:r>
              <a:rPr lang="it-IT" dirty="0" smtClean="0"/>
              <a:t> Ground Zero</a:t>
            </a:r>
            <a:r>
              <a:rPr lang="it-IT" dirty="0" smtClean="0"/>
              <a:t>. In </a:t>
            </a:r>
            <a:r>
              <a:rPr lang="it-IT" dirty="0" smtClean="0"/>
              <a:t>2006 the </a:t>
            </a:r>
            <a:r>
              <a:rPr lang="it-IT" dirty="0" err="1" smtClean="0"/>
              <a:t>people</a:t>
            </a:r>
            <a:r>
              <a:rPr lang="it-IT" dirty="0" smtClean="0"/>
              <a:t> of New </a:t>
            </a:r>
            <a:r>
              <a:rPr lang="it-IT" dirty="0" smtClean="0"/>
              <a:t>York </a:t>
            </a:r>
            <a:r>
              <a:rPr lang="it-IT" dirty="0" err="1" smtClean="0"/>
              <a:t>wanted</a:t>
            </a:r>
            <a:r>
              <a:rPr lang="it-IT" dirty="0" smtClean="0"/>
              <a:t> </a:t>
            </a:r>
            <a:r>
              <a:rPr lang="it-IT" dirty="0" smtClean="0"/>
              <a:t>re-building the area and create an appropriate </a:t>
            </a:r>
            <a:r>
              <a:rPr lang="it-IT" dirty="0" err="1" smtClean="0"/>
              <a:t>memorial</a:t>
            </a:r>
            <a:r>
              <a:rPr lang="it-IT" dirty="0" smtClean="0"/>
              <a:t>. </a:t>
            </a:r>
            <a:r>
              <a:rPr lang="it-IT" dirty="0" err="1" smtClean="0"/>
              <a:t>They</a:t>
            </a:r>
            <a:r>
              <a:rPr lang="it-IT" dirty="0" smtClean="0"/>
              <a:t> </a:t>
            </a:r>
            <a:r>
              <a:rPr lang="it-IT" dirty="0" err="1" smtClean="0"/>
              <a:t>started</a:t>
            </a:r>
            <a:r>
              <a:rPr lang="it-IT" dirty="0" smtClean="0"/>
              <a:t> building </a:t>
            </a:r>
            <a:r>
              <a:rPr lang="it-IT" dirty="0" err="1" smtClean="0"/>
              <a:t>Memorial</a:t>
            </a:r>
            <a:r>
              <a:rPr lang="it-IT" dirty="0" smtClean="0"/>
              <a:t> </a:t>
            </a:r>
            <a:r>
              <a:rPr lang="it-IT" dirty="0" err="1" smtClean="0"/>
              <a:t>Plaza</a:t>
            </a:r>
            <a:r>
              <a:rPr lang="it-IT" dirty="0" smtClean="0"/>
              <a:t>. </a:t>
            </a:r>
            <a:r>
              <a:rPr lang="it-IT" dirty="0" err="1" smtClean="0"/>
              <a:t>Memorial</a:t>
            </a:r>
            <a:r>
              <a:rPr lang="it-IT" dirty="0" smtClean="0"/>
              <a:t> </a:t>
            </a:r>
            <a:r>
              <a:rPr lang="it-IT" dirty="0" err="1" smtClean="0"/>
              <a:t>Plaza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a park </a:t>
            </a:r>
            <a:r>
              <a:rPr lang="it-IT" dirty="0" err="1" smtClean="0"/>
              <a:t>where</a:t>
            </a:r>
            <a:r>
              <a:rPr lang="it-IT" dirty="0" smtClean="0"/>
              <a:t> </a:t>
            </a:r>
            <a:r>
              <a:rPr lang="it-IT" dirty="0" err="1" smtClean="0"/>
              <a:t>people</a:t>
            </a:r>
            <a:r>
              <a:rPr lang="it-IT" dirty="0" smtClean="0"/>
              <a:t> can </a:t>
            </a:r>
            <a:r>
              <a:rPr lang="it-IT" dirty="0" err="1" smtClean="0"/>
              <a:t>remember</a:t>
            </a:r>
            <a:r>
              <a:rPr lang="it-IT" dirty="0" smtClean="0"/>
              <a:t> the </a:t>
            </a:r>
            <a:r>
              <a:rPr lang="it-IT" dirty="0" err="1" smtClean="0"/>
              <a:t>victims</a:t>
            </a:r>
            <a:r>
              <a:rPr lang="it-IT" dirty="0" smtClean="0"/>
              <a:t>.</a:t>
            </a:r>
          </a:p>
          <a:p>
            <a:pPr algn="just"/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454" y="969474"/>
            <a:ext cx="6008790" cy="327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411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51928"/>
            <a:ext cx="10190747" cy="2374704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dirty="0" smtClean="0"/>
              <a:t>L’ 11 settembre 2001 un aereo si schiantò nella torre a nord a Manhattan, New York. 17 minuti dopo un secondo aereo si schiantò nella torre a sud . Le persone chiamavano le torri </a:t>
            </a:r>
            <a:r>
              <a:rPr lang="it-IT" dirty="0" err="1" smtClean="0"/>
              <a:t>Torri</a:t>
            </a:r>
            <a:r>
              <a:rPr lang="it-IT" dirty="0" smtClean="0"/>
              <a:t> Gemelle perché erano identiche. Dopo poco tempo dagli schianti le torri </a:t>
            </a:r>
            <a:r>
              <a:rPr lang="it-IT" dirty="0" err="1" smtClean="0"/>
              <a:t>crollarono.Morirono</a:t>
            </a:r>
            <a:r>
              <a:rPr lang="it-IT" dirty="0" smtClean="0"/>
              <a:t> più di 2700 persone . L’attacco lasciò un grande buco chiamato Ground Zero . Nel 2006 gli abitanti di New York vollero </a:t>
            </a:r>
            <a:r>
              <a:rPr lang="it-IT" dirty="0" err="1" smtClean="0"/>
              <a:t>ricostruiere</a:t>
            </a:r>
            <a:r>
              <a:rPr lang="it-IT" dirty="0" smtClean="0"/>
              <a:t> l’area e creare un monumento </a:t>
            </a:r>
            <a:r>
              <a:rPr lang="it-IT" dirty="0" err="1" smtClean="0"/>
              <a:t>appropriato.Iniziarono</a:t>
            </a:r>
            <a:r>
              <a:rPr lang="it-IT" dirty="0" smtClean="0"/>
              <a:t> a costruire le </a:t>
            </a:r>
            <a:r>
              <a:rPr lang="it-IT" dirty="0" err="1" smtClean="0"/>
              <a:t>Memorial</a:t>
            </a:r>
            <a:r>
              <a:rPr lang="it-IT" dirty="0" smtClean="0"/>
              <a:t> </a:t>
            </a:r>
            <a:r>
              <a:rPr lang="it-IT" dirty="0" err="1" smtClean="0"/>
              <a:t>Plaza.Memorial</a:t>
            </a:r>
            <a:r>
              <a:rPr lang="it-IT" dirty="0" smtClean="0"/>
              <a:t> </a:t>
            </a:r>
            <a:r>
              <a:rPr lang="it-IT" dirty="0" err="1" smtClean="0"/>
              <a:t>Plaza</a:t>
            </a:r>
            <a:r>
              <a:rPr lang="it-IT" dirty="0" smtClean="0"/>
              <a:t> è un parco dove le persone possono ricordare le vittime.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084" y="2686114"/>
            <a:ext cx="6448928" cy="388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28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e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171</TotalTime>
  <Words>770</Words>
  <Application>Microsoft Office PowerPoint</Application>
  <PresentationFormat>Widescreen</PresentationFormat>
  <Paragraphs>22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2" baseType="lpstr">
      <vt:lpstr>Algerian</vt:lpstr>
      <vt:lpstr>Arial</vt:lpstr>
      <vt:lpstr>Century Gothic</vt:lpstr>
      <vt:lpstr>Cooper Black</vt:lpstr>
      <vt:lpstr>Wingdings 3</vt:lpstr>
      <vt:lpstr>Ione</vt:lpstr>
      <vt:lpstr>The usa</vt:lpstr>
      <vt:lpstr>Presidents of USA</vt:lpstr>
      <vt:lpstr>The king of music</vt:lpstr>
      <vt:lpstr>Niagara falls</vt:lpstr>
      <vt:lpstr>11th September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usa</dc:title>
  <dc:creator>Alunno</dc:creator>
  <cp:lastModifiedBy>Buonincontri</cp:lastModifiedBy>
  <cp:revision>23</cp:revision>
  <dcterms:created xsi:type="dcterms:W3CDTF">2017-03-24T11:45:04Z</dcterms:created>
  <dcterms:modified xsi:type="dcterms:W3CDTF">2017-08-01T09:29:36Z</dcterms:modified>
</cp:coreProperties>
</file>